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8.xml"/>
  <Override ContentType="application/vnd.openxmlformats-officedocument.presentationml.comments+xml" PartName="/ppt/comments/comment5.xml"/>
  <Override ContentType="application/vnd.openxmlformats-officedocument.presentationml.comments+xml" PartName="/ppt/comments/comment6.xml"/>
  <Override ContentType="application/vnd.openxmlformats-officedocument.presentationml.comments+xml" PartName="/ppt/comments/comment7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9" r:id="rId5"/>
    <p:sldMasterId id="2147483720" r:id="rId6"/>
    <p:sldMasterId id="2147483721" r:id="rId7"/>
    <p:sldMasterId id="2147483722" r:id="rId8"/>
    <p:sldMasterId id="2147483723" r:id="rId9"/>
    <p:sldMasterId id="2147483724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</p:sldIdLst>
  <p:sldSz cy="5143500" cx="9144000"/>
  <p:notesSz cx="6858000" cy="9144000"/>
  <p:embeddedFontLst>
    <p:embeddedFont>
      <p:font typeface="Source Code Pro"/>
      <p:regular r:id="rId26"/>
      <p:bold r:id="rId27"/>
      <p:italic r:id="rId28"/>
      <p:boldItalic r:id="rId29"/>
    </p:embeddedFont>
    <p:embeddedFont>
      <p:font typeface="Source Code Pro Black"/>
      <p:bold r:id="rId30"/>
      <p:boldItalic r:id="rId31"/>
    </p:embeddedFont>
    <p:embeddedFont>
      <p:font typeface="Source Code Pro SemiBold"/>
      <p:regular r:id="rId32"/>
      <p:bold r:id="rId33"/>
      <p:italic r:id="rId34"/>
      <p:boldItalic r:id="rId35"/>
    </p:embeddedFont>
    <p:embeddedFont>
      <p:font typeface="Source Code Pro ExtraBold"/>
      <p:bold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9" name="J K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9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Master" Target="slideMasters/slideMaster5.xml"/><Relationship Id="rId26" Type="http://schemas.openxmlformats.org/officeDocument/2006/relationships/font" Target="fonts/SourceCodePro-regular.fntdata"/><Relationship Id="rId25" Type="http://schemas.openxmlformats.org/officeDocument/2006/relationships/slide" Target="slides/slide14.xml"/><Relationship Id="rId28" Type="http://schemas.openxmlformats.org/officeDocument/2006/relationships/font" Target="fonts/SourceCodePro-italic.fntdata"/><Relationship Id="rId27" Type="http://schemas.openxmlformats.org/officeDocument/2006/relationships/font" Target="fonts/SourceCodePro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SourceCodePro-boldItalic.fntdata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font" Target="fonts/SourceCodeProBlack-boldItalic.fntdata"/><Relationship Id="rId30" Type="http://schemas.openxmlformats.org/officeDocument/2006/relationships/font" Target="fonts/SourceCodeProBlack-bold.fntdata"/><Relationship Id="rId11" Type="http://schemas.openxmlformats.org/officeDocument/2006/relationships/notesMaster" Target="notesMasters/notesMaster1.xml"/><Relationship Id="rId33" Type="http://schemas.openxmlformats.org/officeDocument/2006/relationships/font" Target="fonts/SourceCodeProSemiBold-bold.fntdata"/><Relationship Id="rId10" Type="http://schemas.openxmlformats.org/officeDocument/2006/relationships/slideMaster" Target="slideMasters/slideMaster6.xml"/><Relationship Id="rId32" Type="http://schemas.openxmlformats.org/officeDocument/2006/relationships/font" Target="fonts/SourceCodeProSemiBold-regular.fntdata"/><Relationship Id="rId13" Type="http://schemas.openxmlformats.org/officeDocument/2006/relationships/slide" Target="slides/slide2.xml"/><Relationship Id="rId35" Type="http://schemas.openxmlformats.org/officeDocument/2006/relationships/font" Target="fonts/SourceCodeProSemiBold-boldItalic.fntdata"/><Relationship Id="rId12" Type="http://schemas.openxmlformats.org/officeDocument/2006/relationships/slide" Target="slides/slide1.xml"/><Relationship Id="rId34" Type="http://schemas.openxmlformats.org/officeDocument/2006/relationships/font" Target="fonts/SourceCodeProSemiBold-italic.fntdata"/><Relationship Id="rId15" Type="http://schemas.openxmlformats.org/officeDocument/2006/relationships/slide" Target="slides/slide4.xml"/><Relationship Id="rId37" Type="http://schemas.openxmlformats.org/officeDocument/2006/relationships/font" Target="fonts/SourceCodeProExtraBold-boldItalic.fntdata"/><Relationship Id="rId14" Type="http://schemas.openxmlformats.org/officeDocument/2006/relationships/slide" Target="slides/slide3.xml"/><Relationship Id="rId36" Type="http://schemas.openxmlformats.org/officeDocument/2006/relationships/font" Target="fonts/SourceCodeProExtraBold-bold.fntdata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4-08T01:51:33.055">
    <p:pos x="6000" y="0"/>
    <p:text>Here we give a general description on how the ionization chambers work. We mention that recombination happens but describe it better (the recombination itself I mean) on the next slide with next animation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6-04-07T23:44:12.859">
    <p:pos x="6000" y="0"/>
    <p:text>Ion recombination is a known problem that was solved using analytical approach for conventional therapy. It was not designed for FLASH therapy</p:text>
  </p:cm>
  <p:cm authorId="0" idx="3" dt="2026-04-08T00:32:00.747">
    <p:pos x="160" y="917"/>
    <p:text>The theory behind ionization chambers dates back over 100 years starting with Jaffe in the early 1900s</p:text>
  </p:cm>
  <p:cm authorId="0" idx="4" dt="2026-04-08T00:32:52.593">
    <p:pos x="160" y="2085"/>
    <p:text>These models were developed under simplifying assumptions such as uniform electric fields and relatively low charge densities</p:text>
  </p:cm>
  <p:cm authorId="0" idx="5" dt="2026-04-08T00:33:23.023">
    <p:pos x="3962" y="917"/>
    <p:text>These assumptions worked well for conventional radiotherapy…</p:text>
  </p:cm>
  <p:cm authorId="0" idx="6" dt="2026-04-08T00:35:25.585">
    <p:pos x="3962" y="1017"/>
    <p:text>However in FLASH radiation is delivered in extremely short pulses (nanosecond pulses? - whichever version sounds better) while the detector respond over milliseconds</p:text>
  </p:cm>
  <p:cm authorId="0" idx="7" dt="2026-04-08T00:35:53.354">
    <p:pos x="3962" y="1773"/>
    <p:text>This creates very high charge densities which leads to nonlinear recombination and loss of signal</p:text>
  </p:cm>
  <p:cm authorId="0" idx="8" dt="2026-04-08T00:50:32.258">
    <p:pos x="2880" y="2629"/>
    <p:text>At the same time the electric field inside the detector is not uniform and can be affected by both geometry and the charge itself</p:text>
  </p:cm>
  <p:cm authorId="0" idx="9" dt="2026-04-08T00:55:56.712">
    <p:pos x="6000" y="100"/>
    <p:text>So overall these ultra-high dose rate conditions violate the assumptions behind classical analytical models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0" dt="2026-04-08T01:11:40.652">
    <p:pos x="74" y="854"/>
    <p:text>Instead of assuming steady conditions we describe the system using time dependent equations that track how charge evolves from nanoseconds to milliseconds</p:text>
  </p:cm>
  <p:cm authorId="0" idx="11" dt="2026-04-08T01:14:00.436">
    <p:pos x="1742" y="854"/>
    <p:text>These equations include nonlinear effects such as recombination which depend on charge density and cannot be solved analytically</p:text>
  </p:cm>
  <p:cm authorId="0" idx="12" dt="2026-04-08T01:14:31.564">
    <p:pos x="74" y="1669"/>
    <p:text>Using FEM we can model the real 3D geometry of the detector including electrodes and boundaries</p:text>
  </p:cm>
  <p:cm authorId="0" idx="13" dt="2026-04-08T01:20:30.681">
    <p:pos x="1560" y="1670"/>
    <p:text>At high charge density the field is no longer fixed - it actually gets distorted by the charge itself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4" dt="2026-04-08T02:09:29.027">
    <p:pos x="74" y="854"/>
    <p:text>Because the problem is nonlinear, time-dependent, and fully 3D it quickly becomes too expensive for standard computing and requires HPC resources</p:text>
  </p:cm>
  <p:cm authorId="0" idx="15" dt="2026-04-08T02:13:41.656">
    <p:pos x="1742" y="854"/>
    <p:text>A single case requires around 40 GB of memory and we rely on in-memory file systems for fast and stable I/O</p:text>
  </p:cm>
  <p:cm authorId="0" idx="16" dt="2026-04-08T02:14:15.957">
    <p:pos x="74" y="1669"/>
    <p:text>Depending on parameters a single simulation can take from tens of minutes to several hours</p:text>
  </p:cm>
  <p:cm authorId="0" idx="17" dt="2026-04-08T02:14:56.583">
    <p:pos x="1560" y="1670"/>
    <p:text>But the real challenge is not a single run - it is running many simulations for validation and parameter studies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8" dt="2026-04-08T02:27:14.160">
    <p:pos x="79" y="1879"/>
    <p:text>We use MPI to distribute the computation across multiple processes</p:text>
  </p:cm>
  <p:cm authorId="0" idx="19" dt="2026-04-08T02:27:32.921">
    <p:pos x="3114" y="2222"/>
    <p:text>Jobs are scheduled using SLURM which manages resources on the cluster</p:text>
  </p:cm>
  <p:cm authorId="0" idx="20" dt="2026-04-08T02:47:09.477">
    <p:pos x="79" y="854"/>
    <p:text>FEniCSx is where we define the physics (the PDEs) and turn them into a discrete system</p:text>
  </p:cm>
  <p:cm authorId="0" idx="21" dt="2026-04-08T02:47:50.416">
    <p:pos x="3008" y="1235"/>
    <p:text>PETSc takes over the heavy numerical work - nonlinear solves preconditioning and scalability</p:text>
  </p:cm>
  <p:cm authorId="0" idx="22" dt="2026-04-08T03:04:57.059">
    <p:pos x="6000" y="0"/>
    <p:text>Here IMO we should use some loose tone like we use PETSc for this FENICSx for that etc etc</p:tex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3" dt="2026-04-08T03:50:56.748">
    <p:pos x="6000" y="0"/>
    <p:text>We dont treat this as a script - its a structured reproducible simulation platform consisting of....</p:text>
  </p:cm>
</p:cmLst>
</file>

<file path=ppt/comments/comment7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4" dt="2026-04-08T03:51:53.215">
    <p:pos x="162" y="681"/>
    <p:text>The model reproduces the expected recombination trends consistent with Jaffe theory</p:text>
  </p:cm>
  <p:cm authorId="0" idx="25" dt="2026-04-08T03:52:02.482">
    <p:pos x="162" y="1638"/>
    <p:text>Mesh refinement confirms that the solution is numerically stable</p:text>
  </p:cm>
  <p:cm authorId="0" idx="26" dt="2026-04-08T03:52:19.847">
    <p:pos x="162" y="1738"/>
    <p:text>Where data is available, results fall within expected experimental ranges</p:text>
  </p:cm>
  <p:cm authorId="0" idx="27" dt="2026-04-08T03:57:24.560">
    <p:pos x="2168" y="916"/>
    <p:text>All curves follow the same trend and converge with refinement. The dashed line represents the expected theoretical behavior</p:text>
  </p:cm>
</p:cmLst>
</file>

<file path=ppt/comments/comment8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8" dt="2026-04-08T04:09:00.748">
    <p:pos x="135" y="774"/>
    <p:text>All simulations were performed on the Ares cluster at Cyfronet using PLGrid infrastructure</p:text>
  </p:cm>
  <p:cm authorId="0" idx="29" dt="2026-04-08T04:09:59.506">
    <p:pos x="2658" y="1185"/>
    <p:text>Validation is based on experimental proton beam data from DCPT using an Advanced Markus ionization chambe. The dataset includes multiple energies and voltages enabling trend based validation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d491f6ee48_1_55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3d491f6ee48_1_55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86f812602a_0_10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g386f812602a_0_10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d4104f5d6d_0_13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g3d4104f5d6d_0_137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d4104f5d6d_0_182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g3d4104f5d6d_0_182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d3f4f85e05_0_9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g3d3f4f85e05_0_9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d5e2fbc0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d5e2fbc0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d4bc4a3aec_0_18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3d4bc4a3aec_0_18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d3f4f85e05_0_5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g3d3f4f85e05_0_56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d3c838b20b_2_243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g3d3c838b20b_2_243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d4e745785f_0_2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g3d4e745785f_0_2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8b598f27ef_0_2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g38b598f27ef_0_2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d4e745785f_0_22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g3d4e745785f_0_22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d4e745785f_0_8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g3d4e745785f_0_86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d4104f5d6d_0_29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81350" lIns="81350" spcFirstLastPara="1" rIns="81350" wrap="square" tIns="81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g3d4104f5d6d_0_29:notes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500">
                <a:latin typeface="Source Code Pro Black"/>
                <a:ea typeface="Source Code Pro Black"/>
                <a:cs typeface="Source Code Pro Black"/>
                <a:sym typeface="Source Code Pro Black"/>
              </a:defRPr>
            </a:lvl1pPr>
            <a:lvl2pPr lvl="1">
              <a:buNone/>
              <a:defRPr sz="1500">
                <a:latin typeface="Source Code Pro Black"/>
                <a:ea typeface="Source Code Pro Black"/>
                <a:cs typeface="Source Code Pro Black"/>
                <a:sym typeface="Source Code Pro Black"/>
              </a:defRPr>
            </a:lvl2pPr>
            <a:lvl3pPr lvl="2">
              <a:buNone/>
              <a:defRPr sz="1500">
                <a:latin typeface="Source Code Pro Black"/>
                <a:ea typeface="Source Code Pro Black"/>
                <a:cs typeface="Source Code Pro Black"/>
                <a:sym typeface="Source Code Pro Black"/>
              </a:defRPr>
            </a:lvl3pPr>
            <a:lvl4pPr lvl="3">
              <a:buNone/>
              <a:defRPr sz="1500">
                <a:latin typeface="Source Code Pro Black"/>
                <a:ea typeface="Source Code Pro Black"/>
                <a:cs typeface="Source Code Pro Black"/>
                <a:sym typeface="Source Code Pro Black"/>
              </a:defRPr>
            </a:lvl4pPr>
            <a:lvl5pPr lvl="4">
              <a:buNone/>
              <a:defRPr sz="1500">
                <a:latin typeface="Source Code Pro Black"/>
                <a:ea typeface="Source Code Pro Black"/>
                <a:cs typeface="Source Code Pro Black"/>
                <a:sym typeface="Source Code Pro Black"/>
              </a:defRPr>
            </a:lvl5pPr>
            <a:lvl6pPr lvl="5">
              <a:buNone/>
              <a:defRPr sz="1500">
                <a:latin typeface="Source Code Pro Black"/>
                <a:ea typeface="Source Code Pro Black"/>
                <a:cs typeface="Source Code Pro Black"/>
                <a:sym typeface="Source Code Pro Black"/>
              </a:defRPr>
            </a:lvl6pPr>
            <a:lvl7pPr lvl="6">
              <a:buNone/>
              <a:defRPr sz="1500">
                <a:latin typeface="Source Code Pro Black"/>
                <a:ea typeface="Source Code Pro Black"/>
                <a:cs typeface="Source Code Pro Black"/>
                <a:sym typeface="Source Code Pro Black"/>
              </a:defRPr>
            </a:lvl7pPr>
            <a:lvl8pPr lvl="7">
              <a:buNone/>
              <a:defRPr sz="1500">
                <a:latin typeface="Source Code Pro Black"/>
                <a:ea typeface="Source Code Pro Black"/>
                <a:cs typeface="Source Code Pro Black"/>
                <a:sym typeface="Source Code Pro Black"/>
              </a:defRPr>
            </a:lvl8pPr>
            <a:lvl9pPr lvl="8">
              <a:buNone/>
              <a:defRPr sz="1500">
                <a:latin typeface="Source Code Pro Black"/>
                <a:ea typeface="Source Code Pro Black"/>
                <a:cs typeface="Source Code Pro Black"/>
                <a:sym typeface="Source Code Pro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45711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67397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idx="1" type="subTitle"/>
          </p:nvPr>
        </p:nvSpPr>
        <p:spPr>
          <a:xfrm>
            <a:off x="457110" y="205200"/>
            <a:ext cx="8229330" cy="398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" type="body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2" type="body"/>
          </p:nvPr>
        </p:nvSpPr>
        <p:spPr>
          <a:xfrm>
            <a:off x="467397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3" type="body"/>
          </p:nvPr>
        </p:nvSpPr>
        <p:spPr>
          <a:xfrm>
            <a:off x="45711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" type="body"/>
          </p:nvPr>
        </p:nvSpPr>
        <p:spPr>
          <a:xfrm>
            <a:off x="45711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3" type="body"/>
          </p:nvPr>
        </p:nvSpPr>
        <p:spPr>
          <a:xfrm>
            <a:off x="467397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" type="body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2" type="body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3" type="body"/>
          </p:nvPr>
        </p:nvSpPr>
        <p:spPr>
          <a:xfrm>
            <a:off x="457110" y="2761560"/>
            <a:ext cx="822933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457110" y="1203390"/>
            <a:ext cx="822933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2" type="body"/>
          </p:nvPr>
        </p:nvSpPr>
        <p:spPr>
          <a:xfrm>
            <a:off x="457110" y="2761560"/>
            <a:ext cx="822933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1" type="body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2" type="body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3" type="body"/>
          </p:nvPr>
        </p:nvSpPr>
        <p:spPr>
          <a:xfrm>
            <a:off x="45711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4" type="body"/>
          </p:nvPr>
        </p:nvSpPr>
        <p:spPr>
          <a:xfrm>
            <a:off x="467397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5"/>
          <p:cNvSpPr txBox="1"/>
          <p:nvPr>
            <p:ph idx="1" type="body"/>
          </p:nvPr>
        </p:nvSpPr>
        <p:spPr>
          <a:xfrm>
            <a:off x="457110" y="120339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5"/>
          <p:cNvSpPr txBox="1"/>
          <p:nvPr>
            <p:ph idx="2" type="body"/>
          </p:nvPr>
        </p:nvSpPr>
        <p:spPr>
          <a:xfrm>
            <a:off x="3239730" y="120339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3" type="body"/>
          </p:nvPr>
        </p:nvSpPr>
        <p:spPr>
          <a:xfrm>
            <a:off x="6022350" y="120339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5"/>
          <p:cNvSpPr txBox="1"/>
          <p:nvPr>
            <p:ph idx="4" type="body"/>
          </p:nvPr>
        </p:nvSpPr>
        <p:spPr>
          <a:xfrm>
            <a:off x="457110" y="276156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5"/>
          <p:cNvSpPr txBox="1"/>
          <p:nvPr>
            <p:ph idx="5" type="body"/>
          </p:nvPr>
        </p:nvSpPr>
        <p:spPr>
          <a:xfrm>
            <a:off x="3239730" y="276156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5"/>
          <p:cNvSpPr txBox="1"/>
          <p:nvPr>
            <p:ph idx="6" type="body"/>
          </p:nvPr>
        </p:nvSpPr>
        <p:spPr>
          <a:xfrm>
            <a:off x="6022350" y="276156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500">
                <a:latin typeface="Source Code Pro Black"/>
                <a:ea typeface="Source Code Pro Black"/>
                <a:cs typeface="Source Code Pro Black"/>
                <a:sym typeface="Source Code Pro Black"/>
              </a:defRPr>
            </a:lvl1pPr>
            <a:lvl2pPr lvl="1" algn="ctr">
              <a:buNone/>
              <a:defRPr sz="1500">
                <a:latin typeface="Source Code Pro Black"/>
                <a:ea typeface="Source Code Pro Black"/>
                <a:cs typeface="Source Code Pro Black"/>
                <a:sym typeface="Source Code Pro Black"/>
              </a:defRPr>
            </a:lvl2pPr>
            <a:lvl3pPr lvl="2" algn="ctr">
              <a:buNone/>
              <a:defRPr sz="1500">
                <a:latin typeface="Source Code Pro Black"/>
                <a:ea typeface="Source Code Pro Black"/>
                <a:cs typeface="Source Code Pro Black"/>
                <a:sym typeface="Source Code Pro Black"/>
              </a:defRPr>
            </a:lvl3pPr>
            <a:lvl4pPr lvl="3" algn="ctr">
              <a:buNone/>
              <a:defRPr sz="1500">
                <a:latin typeface="Source Code Pro Black"/>
                <a:ea typeface="Source Code Pro Black"/>
                <a:cs typeface="Source Code Pro Black"/>
                <a:sym typeface="Source Code Pro Black"/>
              </a:defRPr>
            </a:lvl4pPr>
            <a:lvl5pPr lvl="4" algn="ctr">
              <a:buNone/>
              <a:defRPr sz="1500">
                <a:latin typeface="Source Code Pro Black"/>
                <a:ea typeface="Source Code Pro Black"/>
                <a:cs typeface="Source Code Pro Black"/>
                <a:sym typeface="Source Code Pro Black"/>
              </a:defRPr>
            </a:lvl5pPr>
            <a:lvl6pPr lvl="5" algn="ctr">
              <a:buNone/>
              <a:defRPr sz="1500">
                <a:latin typeface="Source Code Pro Black"/>
                <a:ea typeface="Source Code Pro Black"/>
                <a:cs typeface="Source Code Pro Black"/>
                <a:sym typeface="Source Code Pro Black"/>
              </a:defRPr>
            </a:lvl6pPr>
            <a:lvl7pPr lvl="6" algn="ctr">
              <a:buNone/>
              <a:defRPr sz="1500">
                <a:latin typeface="Source Code Pro Black"/>
                <a:ea typeface="Source Code Pro Black"/>
                <a:cs typeface="Source Code Pro Black"/>
                <a:sym typeface="Source Code Pro Black"/>
              </a:defRPr>
            </a:lvl7pPr>
            <a:lvl8pPr lvl="7" algn="ctr">
              <a:buNone/>
              <a:defRPr sz="1500">
                <a:latin typeface="Source Code Pro Black"/>
                <a:ea typeface="Source Code Pro Black"/>
                <a:cs typeface="Source Code Pro Black"/>
                <a:sym typeface="Source Code Pro Black"/>
              </a:defRPr>
            </a:lvl8pPr>
            <a:lvl9pPr lvl="8" algn="ctr">
              <a:buNone/>
              <a:defRPr sz="1500">
                <a:latin typeface="Source Code Pro Black"/>
                <a:ea typeface="Source Code Pro Black"/>
                <a:cs typeface="Source Code Pro Black"/>
                <a:sym typeface="Source Code Pro Blac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8"/>
          <p:cNvSpPr txBox="1"/>
          <p:nvPr>
            <p:ph idx="1" type="subTitle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9"/>
          <p:cNvSpPr txBox="1"/>
          <p:nvPr>
            <p:ph idx="1" type="body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30"/>
          <p:cNvSpPr txBox="1"/>
          <p:nvPr>
            <p:ph idx="1" type="body"/>
          </p:nvPr>
        </p:nvSpPr>
        <p:spPr>
          <a:xfrm>
            <a:off x="45711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30"/>
          <p:cNvSpPr txBox="1"/>
          <p:nvPr>
            <p:ph idx="2" type="body"/>
          </p:nvPr>
        </p:nvSpPr>
        <p:spPr>
          <a:xfrm>
            <a:off x="467397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" name="Google Shape;144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2"/>
          <p:cNvSpPr txBox="1"/>
          <p:nvPr>
            <p:ph idx="1" type="subTitle"/>
          </p:nvPr>
        </p:nvSpPr>
        <p:spPr>
          <a:xfrm>
            <a:off x="457110" y="205200"/>
            <a:ext cx="8229330" cy="3980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33"/>
          <p:cNvSpPr txBox="1"/>
          <p:nvPr>
            <p:ph idx="1" type="body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33"/>
          <p:cNvSpPr txBox="1"/>
          <p:nvPr>
            <p:ph idx="2" type="body"/>
          </p:nvPr>
        </p:nvSpPr>
        <p:spPr>
          <a:xfrm>
            <a:off x="467397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33"/>
          <p:cNvSpPr txBox="1"/>
          <p:nvPr>
            <p:ph idx="3" type="body"/>
          </p:nvPr>
        </p:nvSpPr>
        <p:spPr>
          <a:xfrm>
            <a:off x="45711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34"/>
          <p:cNvSpPr txBox="1"/>
          <p:nvPr>
            <p:ph idx="1" type="body"/>
          </p:nvPr>
        </p:nvSpPr>
        <p:spPr>
          <a:xfrm>
            <a:off x="457110" y="1203390"/>
            <a:ext cx="401571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34"/>
          <p:cNvSpPr txBox="1"/>
          <p:nvPr>
            <p:ph idx="2" type="body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34"/>
          <p:cNvSpPr txBox="1"/>
          <p:nvPr>
            <p:ph idx="3" type="body"/>
          </p:nvPr>
        </p:nvSpPr>
        <p:spPr>
          <a:xfrm>
            <a:off x="467397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5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1" type="body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2" type="body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3" type="body"/>
          </p:nvPr>
        </p:nvSpPr>
        <p:spPr>
          <a:xfrm>
            <a:off x="457110" y="2761560"/>
            <a:ext cx="822933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5" name="Google Shape;165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6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1" type="body"/>
          </p:nvPr>
        </p:nvSpPr>
        <p:spPr>
          <a:xfrm>
            <a:off x="457110" y="1203390"/>
            <a:ext cx="822933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2" type="body"/>
          </p:nvPr>
        </p:nvSpPr>
        <p:spPr>
          <a:xfrm>
            <a:off x="457110" y="2761560"/>
            <a:ext cx="822933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7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37"/>
          <p:cNvSpPr txBox="1"/>
          <p:nvPr>
            <p:ph idx="1" type="body"/>
          </p:nvPr>
        </p:nvSpPr>
        <p:spPr>
          <a:xfrm>
            <a:off x="45711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4" name="Google Shape;174;p37"/>
          <p:cNvSpPr txBox="1"/>
          <p:nvPr>
            <p:ph idx="2" type="body"/>
          </p:nvPr>
        </p:nvSpPr>
        <p:spPr>
          <a:xfrm>
            <a:off x="4673970" y="120339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37"/>
          <p:cNvSpPr txBox="1"/>
          <p:nvPr>
            <p:ph idx="3" type="body"/>
          </p:nvPr>
        </p:nvSpPr>
        <p:spPr>
          <a:xfrm>
            <a:off x="45711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7"/>
          <p:cNvSpPr txBox="1"/>
          <p:nvPr>
            <p:ph idx="4" type="body"/>
          </p:nvPr>
        </p:nvSpPr>
        <p:spPr>
          <a:xfrm>
            <a:off x="4673970" y="2761560"/>
            <a:ext cx="401571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8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8"/>
          <p:cNvSpPr txBox="1"/>
          <p:nvPr>
            <p:ph idx="1" type="body"/>
          </p:nvPr>
        </p:nvSpPr>
        <p:spPr>
          <a:xfrm>
            <a:off x="457110" y="120339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38"/>
          <p:cNvSpPr txBox="1"/>
          <p:nvPr>
            <p:ph idx="2" type="body"/>
          </p:nvPr>
        </p:nvSpPr>
        <p:spPr>
          <a:xfrm>
            <a:off x="3239730" y="120339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2" name="Google Shape;182;p38"/>
          <p:cNvSpPr txBox="1"/>
          <p:nvPr>
            <p:ph idx="3" type="body"/>
          </p:nvPr>
        </p:nvSpPr>
        <p:spPr>
          <a:xfrm>
            <a:off x="6022350" y="120339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38"/>
          <p:cNvSpPr txBox="1"/>
          <p:nvPr>
            <p:ph idx="4" type="body"/>
          </p:nvPr>
        </p:nvSpPr>
        <p:spPr>
          <a:xfrm>
            <a:off x="457110" y="276156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38"/>
          <p:cNvSpPr txBox="1"/>
          <p:nvPr>
            <p:ph idx="5" type="body"/>
          </p:nvPr>
        </p:nvSpPr>
        <p:spPr>
          <a:xfrm>
            <a:off x="3239730" y="276156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38"/>
          <p:cNvSpPr txBox="1"/>
          <p:nvPr>
            <p:ph idx="6" type="body"/>
          </p:nvPr>
        </p:nvSpPr>
        <p:spPr>
          <a:xfrm>
            <a:off x="6022350" y="2761560"/>
            <a:ext cx="2649780" cy="14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buNone/>
              <a:defRPr sz="1500">
                <a:solidFill>
                  <a:srgbClr val="000000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defRPr>
            </a:lvl1pPr>
            <a:lvl2pPr lvl="1" algn="ctr">
              <a:buNone/>
              <a:defRPr sz="1500">
                <a:solidFill>
                  <a:srgbClr val="000000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defRPr>
            </a:lvl2pPr>
            <a:lvl3pPr lvl="2" algn="ctr">
              <a:buNone/>
              <a:defRPr sz="1500">
                <a:solidFill>
                  <a:srgbClr val="000000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defRPr>
            </a:lvl3pPr>
            <a:lvl4pPr lvl="3" algn="ctr">
              <a:buNone/>
              <a:defRPr sz="1500">
                <a:solidFill>
                  <a:srgbClr val="000000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defRPr>
            </a:lvl4pPr>
            <a:lvl5pPr lvl="4" algn="ctr">
              <a:buNone/>
              <a:defRPr sz="1500">
                <a:solidFill>
                  <a:srgbClr val="000000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defRPr>
            </a:lvl5pPr>
            <a:lvl6pPr lvl="5" algn="ctr">
              <a:buNone/>
              <a:defRPr sz="1500">
                <a:solidFill>
                  <a:srgbClr val="000000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defRPr>
            </a:lvl6pPr>
            <a:lvl7pPr lvl="6" algn="ctr">
              <a:buNone/>
              <a:defRPr sz="1500">
                <a:solidFill>
                  <a:srgbClr val="000000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defRPr>
            </a:lvl7pPr>
            <a:lvl8pPr lvl="7" algn="ctr">
              <a:buNone/>
              <a:defRPr sz="1500">
                <a:solidFill>
                  <a:srgbClr val="000000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defRPr>
            </a:lvl8pPr>
            <a:lvl9pPr lvl="8" algn="ctr">
              <a:buNone/>
              <a:defRPr sz="1500">
                <a:solidFill>
                  <a:srgbClr val="000000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1"/>
          <p:cNvSpPr txBox="1"/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41"/>
          <p:cNvSpPr txBox="1"/>
          <p:nvPr>
            <p:ph idx="1" type="subTitle"/>
          </p:nvPr>
        </p:nvSpPr>
        <p:spPr>
          <a:xfrm>
            <a:off x="457110" y="120339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0" name="Google Shape;200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rgbClr val="000000"/>
                </a:solidFill>
              </a:defRPr>
            </a:lvl1pPr>
            <a:lvl2pPr lvl="1" algn="r">
              <a:buNone/>
              <a:defRPr sz="1300">
                <a:solidFill>
                  <a:srgbClr val="000000"/>
                </a:solidFill>
              </a:defRPr>
            </a:lvl2pPr>
            <a:lvl3pPr lvl="2" algn="r">
              <a:buNone/>
              <a:defRPr sz="1300">
                <a:solidFill>
                  <a:srgbClr val="000000"/>
                </a:solidFill>
              </a:defRPr>
            </a:lvl3pPr>
            <a:lvl4pPr lvl="3" algn="r">
              <a:buNone/>
              <a:defRPr sz="1300">
                <a:solidFill>
                  <a:srgbClr val="000000"/>
                </a:solidFill>
              </a:defRPr>
            </a:lvl4pPr>
            <a:lvl5pPr lvl="4" algn="r">
              <a:buNone/>
              <a:defRPr sz="1300">
                <a:solidFill>
                  <a:srgbClr val="000000"/>
                </a:solidFill>
              </a:defRPr>
            </a:lvl5pPr>
            <a:lvl6pPr lvl="5" algn="r">
              <a:buNone/>
              <a:defRPr sz="1300">
                <a:solidFill>
                  <a:srgbClr val="000000"/>
                </a:solidFill>
              </a:defRPr>
            </a:lvl6pPr>
            <a:lvl7pPr lvl="6" algn="r">
              <a:buNone/>
              <a:defRPr sz="1300">
                <a:solidFill>
                  <a:srgbClr val="000000"/>
                </a:solidFill>
              </a:defRPr>
            </a:lvl7pPr>
            <a:lvl8pPr lvl="7" algn="r">
              <a:buNone/>
              <a:defRPr sz="1300">
                <a:solidFill>
                  <a:srgbClr val="000000"/>
                </a:solidFill>
              </a:defRPr>
            </a:lvl8pPr>
            <a:lvl9pPr lvl="8" algn="r"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2"/>
          <p:cNvSpPr txBox="1"/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3" name="Google Shape;203;p42"/>
          <p:cNvSpPr txBox="1"/>
          <p:nvPr>
            <p:ph idx="1" type="body"/>
          </p:nvPr>
        </p:nvSpPr>
        <p:spPr>
          <a:xfrm>
            <a:off x="457110" y="120339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4" name="Google Shape;204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rgbClr val="000000"/>
                </a:solidFill>
              </a:defRPr>
            </a:lvl1pPr>
            <a:lvl2pPr lvl="1" algn="r">
              <a:buNone/>
              <a:defRPr sz="1300">
                <a:solidFill>
                  <a:srgbClr val="000000"/>
                </a:solidFill>
              </a:defRPr>
            </a:lvl2pPr>
            <a:lvl3pPr lvl="2" algn="r">
              <a:buNone/>
              <a:defRPr sz="1300">
                <a:solidFill>
                  <a:srgbClr val="000000"/>
                </a:solidFill>
              </a:defRPr>
            </a:lvl3pPr>
            <a:lvl4pPr lvl="3" algn="r">
              <a:buNone/>
              <a:defRPr sz="1300">
                <a:solidFill>
                  <a:srgbClr val="000000"/>
                </a:solidFill>
              </a:defRPr>
            </a:lvl4pPr>
            <a:lvl5pPr lvl="4" algn="r">
              <a:buNone/>
              <a:defRPr sz="1300">
                <a:solidFill>
                  <a:srgbClr val="000000"/>
                </a:solidFill>
              </a:defRPr>
            </a:lvl5pPr>
            <a:lvl6pPr lvl="5" algn="r">
              <a:buNone/>
              <a:defRPr sz="1300">
                <a:solidFill>
                  <a:srgbClr val="000000"/>
                </a:solidFill>
              </a:defRPr>
            </a:lvl6pPr>
            <a:lvl7pPr lvl="6" algn="r">
              <a:buNone/>
              <a:defRPr sz="1300">
                <a:solidFill>
                  <a:srgbClr val="000000"/>
                </a:solidFill>
              </a:defRPr>
            </a:lvl7pPr>
            <a:lvl8pPr lvl="7" algn="r">
              <a:buNone/>
              <a:defRPr sz="1300">
                <a:solidFill>
                  <a:srgbClr val="000000"/>
                </a:solidFill>
              </a:defRPr>
            </a:lvl8pPr>
            <a:lvl9pPr lvl="8" algn="r"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 txBox="1"/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7" name="Google Shape;207;p43"/>
          <p:cNvSpPr txBox="1"/>
          <p:nvPr>
            <p:ph idx="1" type="body"/>
          </p:nvPr>
        </p:nvSpPr>
        <p:spPr>
          <a:xfrm>
            <a:off x="457110" y="120339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8" name="Google Shape;208;p43"/>
          <p:cNvSpPr txBox="1"/>
          <p:nvPr>
            <p:ph idx="2" type="body"/>
          </p:nvPr>
        </p:nvSpPr>
        <p:spPr>
          <a:xfrm>
            <a:off x="4673970" y="120339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9" name="Google Shape;209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rgbClr val="000000"/>
                </a:solidFill>
              </a:defRPr>
            </a:lvl1pPr>
            <a:lvl2pPr lvl="1" algn="r">
              <a:buNone/>
              <a:defRPr sz="1300">
                <a:solidFill>
                  <a:srgbClr val="000000"/>
                </a:solidFill>
              </a:defRPr>
            </a:lvl2pPr>
            <a:lvl3pPr lvl="2" algn="r">
              <a:buNone/>
              <a:defRPr sz="1300">
                <a:solidFill>
                  <a:srgbClr val="000000"/>
                </a:solidFill>
              </a:defRPr>
            </a:lvl3pPr>
            <a:lvl4pPr lvl="3" algn="r">
              <a:buNone/>
              <a:defRPr sz="1300">
                <a:solidFill>
                  <a:srgbClr val="000000"/>
                </a:solidFill>
              </a:defRPr>
            </a:lvl4pPr>
            <a:lvl5pPr lvl="4" algn="r">
              <a:buNone/>
              <a:defRPr sz="1300">
                <a:solidFill>
                  <a:srgbClr val="000000"/>
                </a:solidFill>
              </a:defRPr>
            </a:lvl5pPr>
            <a:lvl6pPr lvl="5" algn="r">
              <a:buNone/>
              <a:defRPr sz="1300">
                <a:solidFill>
                  <a:srgbClr val="000000"/>
                </a:solidFill>
              </a:defRPr>
            </a:lvl6pPr>
            <a:lvl7pPr lvl="6" algn="r">
              <a:buNone/>
              <a:defRPr sz="1300">
                <a:solidFill>
                  <a:srgbClr val="000000"/>
                </a:solidFill>
              </a:defRPr>
            </a:lvl7pPr>
            <a:lvl8pPr lvl="7" algn="r">
              <a:buNone/>
              <a:defRPr sz="1300">
                <a:solidFill>
                  <a:srgbClr val="000000"/>
                </a:solidFill>
              </a:defRPr>
            </a:lvl8pPr>
            <a:lvl9pPr lvl="8" algn="r"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4"/>
          <p:cNvSpPr txBox="1"/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2" name="Google Shape;212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rgbClr val="000000"/>
                </a:solidFill>
              </a:defRPr>
            </a:lvl1pPr>
            <a:lvl2pPr lvl="1" algn="r">
              <a:buNone/>
              <a:defRPr sz="1300">
                <a:solidFill>
                  <a:srgbClr val="000000"/>
                </a:solidFill>
              </a:defRPr>
            </a:lvl2pPr>
            <a:lvl3pPr lvl="2" algn="r">
              <a:buNone/>
              <a:defRPr sz="1300">
                <a:solidFill>
                  <a:srgbClr val="000000"/>
                </a:solidFill>
              </a:defRPr>
            </a:lvl3pPr>
            <a:lvl4pPr lvl="3" algn="r">
              <a:buNone/>
              <a:defRPr sz="1300">
                <a:solidFill>
                  <a:srgbClr val="000000"/>
                </a:solidFill>
              </a:defRPr>
            </a:lvl4pPr>
            <a:lvl5pPr lvl="4" algn="r">
              <a:buNone/>
              <a:defRPr sz="1300">
                <a:solidFill>
                  <a:srgbClr val="000000"/>
                </a:solidFill>
              </a:defRPr>
            </a:lvl5pPr>
            <a:lvl6pPr lvl="5" algn="r">
              <a:buNone/>
              <a:defRPr sz="1300">
                <a:solidFill>
                  <a:srgbClr val="000000"/>
                </a:solidFill>
              </a:defRPr>
            </a:lvl6pPr>
            <a:lvl7pPr lvl="6" algn="r">
              <a:buNone/>
              <a:defRPr sz="1300">
                <a:solidFill>
                  <a:srgbClr val="000000"/>
                </a:solidFill>
              </a:defRPr>
            </a:lvl7pPr>
            <a:lvl8pPr lvl="7" algn="r">
              <a:buNone/>
              <a:defRPr sz="1300">
                <a:solidFill>
                  <a:srgbClr val="000000"/>
                </a:solidFill>
              </a:defRPr>
            </a:lvl8pPr>
            <a:lvl9pPr lvl="8" algn="r"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5"/>
          <p:cNvSpPr txBox="1"/>
          <p:nvPr>
            <p:ph idx="1" type="subTitle"/>
          </p:nvPr>
        </p:nvSpPr>
        <p:spPr>
          <a:xfrm>
            <a:off x="457110" y="205200"/>
            <a:ext cx="8229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5" name="Google Shape;215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rgbClr val="000000"/>
                </a:solidFill>
              </a:defRPr>
            </a:lvl1pPr>
            <a:lvl2pPr lvl="1" algn="r">
              <a:buNone/>
              <a:defRPr sz="1300">
                <a:solidFill>
                  <a:srgbClr val="000000"/>
                </a:solidFill>
              </a:defRPr>
            </a:lvl2pPr>
            <a:lvl3pPr lvl="2" algn="r">
              <a:buNone/>
              <a:defRPr sz="1300">
                <a:solidFill>
                  <a:srgbClr val="000000"/>
                </a:solidFill>
              </a:defRPr>
            </a:lvl3pPr>
            <a:lvl4pPr lvl="3" algn="r">
              <a:buNone/>
              <a:defRPr sz="1300">
                <a:solidFill>
                  <a:srgbClr val="000000"/>
                </a:solidFill>
              </a:defRPr>
            </a:lvl4pPr>
            <a:lvl5pPr lvl="4" algn="r">
              <a:buNone/>
              <a:defRPr sz="1300">
                <a:solidFill>
                  <a:srgbClr val="000000"/>
                </a:solidFill>
              </a:defRPr>
            </a:lvl5pPr>
            <a:lvl6pPr lvl="5" algn="r">
              <a:buNone/>
              <a:defRPr sz="1300">
                <a:solidFill>
                  <a:srgbClr val="000000"/>
                </a:solidFill>
              </a:defRPr>
            </a:lvl6pPr>
            <a:lvl7pPr lvl="6" algn="r">
              <a:buNone/>
              <a:defRPr sz="1300">
                <a:solidFill>
                  <a:srgbClr val="000000"/>
                </a:solidFill>
              </a:defRPr>
            </a:lvl7pPr>
            <a:lvl8pPr lvl="7" algn="r">
              <a:buNone/>
              <a:defRPr sz="1300">
                <a:solidFill>
                  <a:srgbClr val="000000"/>
                </a:solidFill>
              </a:defRPr>
            </a:lvl8pPr>
            <a:lvl9pPr lvl="8" algn="r"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6"/>
          <p:cNvSpPr txBox="1"/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8" name="Google Shape;218;p46"/>
          <p:cNvSpPr txBox="1"/>
          <p:nvPr>
            <p:ph idx="1" type="body"/>
          </p:nvPr>
        </p:nvSpPr>
        <p:spPr>
          <a:xfrm>
            <a:off x="45711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9" name="Google Shape;219;p46"/>
          <p:cNvSpPr txBox="1"/>
          <p:nvPr>
            <p:ph idx="2" type="body"/>
          </p:nvPr>
        </p:nvSpPr>
        <p:spPr>
          <a:xfrm>
            <a:off x="4673970" y="120339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0" name="Google Shape;220;p46"/>
          <p:cNvSpPr txBox="1"/>
          <p:nvPr>
            <p:ph idx="3" type="body"/>
          </p:nvPr>
        </p:nvSpPr>
        <p:spPr>
          <a:xfrm>
            <a:off x="457110" y="276156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1" name="Google Shape;221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rgbClr val="000000"/>
                </a:solidFill>
              </a:defRPr>
            </a:lvl1pPr>
            <a:lvl2pPr lvl="1" algn="r">
              <a:buNone/>
              <a:defRPr sz="1300">
                <a:solidFill>
                  <a:srgbClr val="000000"/>
                </a:solidFill>
              </a:defRPr>
            </a:lvl2pPr>
            <a:lvl3pPr lvl="2" algn="r">
              <a:buNone/>
              <a:defRPr sz="1300">
                <a:solidFill>
                  <a:srgbClr val="000000"/>
                </a:solidFill>
              </a:defRPr>
            </a:lvl3pPr>
            <a:lvl4pPr lvl="3" algn="r">
              <a:buNone/>
              <a:defRPr sz="1300">
                <a:solidFill>
                  <a:srgbClr val="000000"/>
                </a:solidFill>
              </a:defRPr>
            </a:lvl4pPr>
            <a:lvl5pPr lvl="4" algn="r">
              <a:buNone/>
              <a:defRPr sz="1300">
                <a:solidFill>
                  <a:srgbClr val="000000"/>
                </a:solidFill>
              </a:defRPr>
            </a:lvl5pPr>
            <a:lvl6pPr lvl="5" algn="r">
              <a:buNone/>
              <a:defRPr sz="1300">
                <a:solidFill>
                  <a:srgbClr val="000000"/>
                </a:solidFill>
              </a:defRPr>
            </a:lvl6pPr>
            <a:lvl7pPr lvl="6" algn="r">
              <a:buNone/>
              <a:defRPr sz="1300">
                <a:solidFill>
                  <a:srgbClr val="000000"/>
                </a:solidFill>
              </a:defRPr>
            </a:lvl7pPr>
            <a:lvl8pPr lvl="7" algn="r">
              <a:buNone/>
              <a:defRPr sz="1300">
                <a:solidFill>
                  <a:srgbClr val="000000"/>
                </a:solidFill>
              </a:defRPr>
            </a:lvl8pPr>
            <a:lvl9pPr lvl="8" algn="r"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7"/>
          <p:cNvSpPr txBox="1"/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4" name="Google Shape;224;p47"/>
          <p:cNvSpPr txBox="1"/>
          <p:nvPr>
            <p:ph idx="1" type="body"/>
          </p:nvPr>
        </p:nvSpPr>
        <p:spPr>
          <a:xfrm>
            <a:off x="457110" y="120339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5" name="Google Shape;225;p47"/>
          <p:cNvSpPr txBox="1"/>
          <p:nvPr>
            <p:ph idx="2" type="body"/>
          </p:nvPr>
        </p:nvSpPr>
        <p:spPr>
          <a:xfrm>
            <a:off x="467397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6" name="Google Shape;226;p47"/>
          <p:cNvSpPr txBox="1"/>
          <p:nvPr>
            <p:ph idx="3" type="body"/>
          </p:nvPr>
        </p:nvSpPr>
        <p:spPr>
          <a:xfrm>
            <a:off x="4673970" y="276156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7" name="Google Shape;227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rgbClr val="000000"/>
                </a:solidFill>
              </a:defRPr>
            </a:lvl1pPr>
            <a:lvl2pPr lvl="1" algn="r">
              <a:buNone/>
              <a:defRPr sz="1300">
                <a:solidFill>
                  <a:srgbClr val="000000"/>
                </a:solidFill>
              </a:defRPr>
            </a:lvl2pPr>
            <a:lvl3pPr lvl="2" algn="r">
              <a:buNone/>
              <a:defRPr sz="1300">
                <a:solidFill>
                  <a:srgbClr val="000000"/>
                </a:solidFill>
              </a:defRPr>
            </a:lvl3pPr>
            <a:lvl4pPr lvl="3" algn="r">
              <a:buNone/>
              <a:defRPr sz="1300">
                <a:solidFill>
                  <a:srgbClr val="000000"/>
                </a:solidFill>
              </a:defRPr>
            </a:lvl4pPr>
            <a:lvl5pPr lvl="4" algn="r">
              <a:buNone/>
              <a:defRPr sz="1300">
                <a:solidFill>
                  <a:srgbClr val="000000"/>
                </a:solidFill>
              </a:defRPr>
            </a:lvl5pPr>
            <a:lvl6pPr lvl="5" algn="r">
              <a:buNone/>
              <a:defRPr sz="1300">
                <a:solidFill>
                  <a:srgbClr val="000000"/>
                </a:solidFill>
              </a:defRPr>
            </a:lvl6pPr>
            <a:lvl7pPr lvl="6" algn="r">
              <a:buNone/>
              <a:defRPr sz="1300">
                <a:solidFill>
                  <a:srgbClr val="000000"/>
                </a:solidFill>
              </a:defRPr>
            </a:lvl7pPr>
            <a:lvl8pPr lvl="7" algn="r">
              <a:buNone/>
              <a:defRPr sz="1300">
                <a:solidFill>
                  <a:srgbClr val="000000"/>
                </a:solidFill>
              </a:defRPr>
            </a:lvl8pPr>
            <a:lvl9pPr lvl="8" algn="r"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8"/>
          <p:cNvSpPr txBox="1"/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0" name="Google Shape;230;p48"/>
          <p:cNvSpPr txBox="1"/>
          <p:nvPr>
            <p:ph idx="1" type="body"/>
          </p:nvPr>
        </p:nvSpPr>
        <p:spPr>
          <a:xfrm>
            <a:off x="45711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1" name="Google Shape;231;p48"/>
          <p:cNvSpPr txBox="1"/>
          <p:nvPr>
            <p:ph idx="2" type="body"/>
          </p:nvPr>
        </p:nvSpPr>
        <p:spPr>
          <a:xfrm>
            <a:off x="467397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2" name="Google Shape;232;p48"/>
          <p:cNvSpPr txBox="1"/>
          <p:nvPr>
            <p:ph idx="3" type="body"/>
          </p:nvPr>
        </p:nvSpPr>
        <p:spPr>
          <a:xfrm>
            <a:off x="457110" y="276156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3" name="Google Shape;233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rgbClr val="000000"/>
                </a:solidFill>
              </a:defRPr>
            </a:lvl1pPr>
            <a:lvl2pPr lvl="1" algn="r">
              <a:buNone/>
              <a:defRPr sz="1300">
                <a:solidFill>
                  <a:srgbClr val="000000"/>
                </a:solidFill>
              </a:defRPr>
            </a:lvl2pPr>
            <a:lvl3pPr lvl="2" algn="r">
              <a:buNone/>
              <a:defRPr sz="1300">
                <a:solidFill>
                  <a:srgbClr val="000000"/>
                </a:solidFill>
              </a:defRPr>
            </a:lvl3pPr>
            <a:lvl4pPr lvl="3" algn="r">
              <a:buNone/>
              <a:defRPr sz="1300">
                <a:solidFill>
                  <a:srgbClr val="000000"/>
                </a:solidFill>
              </a:defRPr>
            </a:lvl4pPr>
            <a:lvl5pPr lvl="4" algn="r">
              <a:buNone/>
              <a:defRPr sz="1300">
                <a:solidFill>
                  <a:srgbClr val="000000"/>
                </a:solidFill>
              </a:defRPr>
            </a:lvl5pPr>
            <a:lvl6pPr lvl="5" algn="r">
              <a:buNone/>
              <a:defRPr sz="1300">
                <a:solidFill>
                  <a:srgbClr val="000000"/>
                </a:solidFill>
              </a:defRPr>
            </a:lvl6pPr>
            <a:lvl7pPr lvl="6" algn="r">
              <a:buNone/>
              <a:defRPr sz="1300">
                <a:solidFill>
                  <a:srgbClr val="000000"/>
                </a:solidFill>
              </a:defRPr>
            </a:lvl7pPr>
            <a:lvl8pPr lvl="7" algn="r">
              <a:buNone/>
              <a:defRPr sz="1300">
                <a:solidFill>
                  <a:srgbClr val="000000"/>
                </a:solidFill>
              </a:defRPr>
            </a:lvl8pPr>
            <a:lvl9pPr lvl="8" algn="r"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9"/>
          <p:cNvSpPr txBox="1"/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6" name="Google Shape;236;p49"/>
          <p:cNvSpPr txBox="1"/>
          <p:nvPr>
            <p:ph idx="1" type="body"/>
          </p:nvPr>
        </p:nvSpPr>
        <p:spPr>
          <a:xfrm>
            <a:off x="457110" y="120339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7" name="Google Shape;237;p49"/>
          <p:cNvSpPr txBox="1"/>
          <p:nvPr>
            <p:ph idx="2" type="body"/>
          </p:nvPr>
        </p:nvSpPr>
        <p:spPr>
          <a:xfrm>
            <a:off x="457110" y="276156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8" name="Google Shape;238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rgbClr val="000000"/>
                </a:solidFill>
              </a:defRPr>
            </a:lvl1pPr>
            <a:lvl2pPr lvl="1" algn="r">
              <a:buNone/>
              <a:defRPr sz="1300">
                <a:solidFill>
                  <a:srgbClr val="000000"/>
                </a:solidFill>
              </a:defRPr>
            </a:lvl2pPr>
            <a:lvl3pPr lvl="2" algn="r">
              <a:buNone/>
              <a:defRPr sz="1300">
                <a:solidFill>
                  <a:srgbClr val="000000"/>
                </a:solidFill>
              </a:defRPr>
            </a:lvl3pPr>
            <a:lvl4pPr lvl="3" algn="r">
              <a:buNone/>
              <a:defRPr sz="1300">
                <a:solidFill>
                  <a:srgbClr val="000000"/>
                </a:solidFill>
              </a:defRPr>
            </a:lvl4pPr>
            <a:lvl5pPr lvl="4" algn="r">
              <a:buNone/>
              <a:defRPr sz="1300">
                <a:solidFill>
                  <a:srgbClr val="000000"/>
                </a:solidFill>
              </a:defRPr>
            </a:lvl5pPr>
            <a:lvl6pPr lvl="5" algn="r">
              <a:buNone/>
              <a:defRPr sz="1300">
                <a:solidFill>
                  <a:srgbClr val="000000"/>
                </a:solidFill>
              </a:defRPr>
            </a:lvl6pPr>
            <a:lvl7pPr lvl="6" algn="r">
              <a:buNone/>
              <a:defRPr sz="1300">
                <a:solidFill>
                  <a:srgbClr val="000000"/>
                </a:solidFill>
              </a:defRPr>
            </a:lvl7pPr>
            <a:lvl8pPr lvl="7" algn="r">
              <a:buNone/>
              <a:defRPr sz="1300">
                <a:solidFill>
                  <a:srgbClr val="000000"/>
                </a:solidFill>
              </a:defRPr>
            </a:lvl8pPr>
            <a:lvl9pPr lvl="8" algn="r"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0"/>
          <p:cNvSpPr txBox="1"/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1" name="Google Shape;241;p50"/>
          <p:cNvSpPr txBox="1"/>
          <p:nvPr>
            <p:ph idx="1" type="body"/>
          </p:nvPr>
        </p:nvSpPr>
        <p:spPr>
          <a:xfrm>
            <a:off x="45711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2" name="Google Shape;242;p50"/>
          <p:cNvSpPr txBox="1"/>
          <p:nvPr>
            <p:ph idx="2" type="body"/>
          </p:nvPr>
        </p:nvSpPr>
        <p:spPr>
          <a:xfrm>
            <a:off x="467397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3" name="Google Shape;243;p50"/>
          <p:cNvSpPr txBox="1"/>
          <p:nvPr>
            <p:ph idx="3" type="body"/>
          </p:nvPr>
        </p:nvSpPr>
        <p:spPr>
          <a:xfrm>
            <a:off x="457110" y="276156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4" name="Google Shape;244;p50"/>
          <p:cNvSpPr txBox="1"/>
          <p:nvPr>
            <p:ph idx="4" type="body"/>
          </p:nvPr>
        </p:nvSpPr>
        <p:spPr>
          <a:xfrm>
            <a:off x="4673970" y="276156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5" name="Google Shape;245;p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rgbClr val="000000"/>
                </a:solidFill>
              </a:defRPr>
            </a:lvl1pPr>
            <a:lvl2pPr lvl="1" algn="r">
              <a:buNone/>
              <a:defRPr sz="1300">
                <a:solidFill>
                  <a:srgbClr val="000000"/>
                </a:solidFill>
              </a:defRPr>
            </a:lvl2pPr>
            <a:lvl3pPr lvl="2" algn="r">
              <a:buNone/>
              <a:defRPr sz="1300">
                <a:solidFill>
                  <a:srgbClr val="000000"/>
                </a:solidFill>
              </a:defRPr>
            </a:lvl3pPr>
            <a:lvl4pPr lvl="3" algn="r">
              <a:buNone/>
              <a:defRPr sz="1300">
                <a:solidFill>
                  <a:srgbClr val="000000"/>
                </a:solidFill>
              </a:defRPr>
            </a:lvl4pPr>
            <a:lvl5pPr lvl="4" algn="r">
              <a:buNone/>
              <a:defRPr sz="1300">
                <a:solidFill>
                  <a:srgbClr val="000000"/>
                </a:solidFill>
              </a:defRPr>
            </a:lvl5pPr>
            <a:lvl6pPr lvl="5" algn="r">
              <a:buNone/>
              <a:defRPr sz="1300">
                <a:solidFill>
                  <a:srgbClr val="000000"/>
                </a:solidFill>
              </a:defRPr>
            </a:lvl6pPr>
            <a:lvl7pPr lvl="6" algn="r">
              <a:buNone/>
              <a:defRPr sz="1300">
                <a:solidFill>
                  <a:srgbClr val="000000"/>
                </a:solidFill>
              </a:defRPr>
            </a:lvl7pPr>
            <a:lvl8pPr lvl="7" algn="r">
              <a:buNone/>
              <a:defRPr sz="1300">
                <a:solidFill>
                  <a:srgbClr val="000000"/>
                </a:solidFill>
              </a:defRPr>
            </a:lvl8pPr>
            <a:lvl9pPr lvl="8" algn="r"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1"/>
          <p:cNvSpPr txBox="1"/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8" name="Google Shape;248;p51"/>
          <p:cNvSpPr txBox="1"/>
          <p:nvPr>
            <p:ph idx="1" type="body"/>
          </p:nvPr>
        </p:nvSpPr>
        <p:spPr>
          <a:xfrm>
            <a:off x="457110" y="1203390"/>
            <a:ext cx="26499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9" name="Google Shape;249;p51"/>
          <p:cNvSpPr txBox="1"/>
          <p:nvPr>
            <p:ph idx="2" type="body"/>
          </p:nvPr>
        </p:nvSpPr>
        <p:spPr>
          <a:xfrm>
            <a:off x="3239730" y="1203390"/>
            <a:ext cx="26499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0" name="Google Shape;250;p51"/>
          <p:cNvSpPr txBox="1"/>
          <p:nvPr>
            <p:ph idx="3" type="body"/>
          </p:nvPr>
        </p:nvSpPr>
        <p:spPr>
          <a:xfrm>
            <a:off x="6022350" y="1203390"/>
            <a:ext cx="26499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1" name="Google Shape;251;p51"/>
          <p:cNvSpPr txBox="1"/>
          <p:nvPr>
            <p:ph idx="4" type="body"/>
          </p:nvPr>
        </p:nvSpPr>
        <p:spPr>
          <a:xfrm>
            <a:off x="457110" y="2761560"/>
            <a:ext cx="26499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2" name="Google Shape;252;p51"/>
          <p:cNvSpPr txBox="1"/>
          <p:nvPr>
            <p:ph idx="5" type="body"/>
          </p:nvPr>
        </p:nvSpPr>
        <p:spPr>
          <a:xfrm>
            <a:off x="3239730" y="2761560"/>
            <a:ext cx="26499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3" name="Google Shape;253;p51"/>
          <p:cNvSpPr txBox="1"/>
          <p:nvPr>
            <p:ph idx="6" type="body"/>
          </p:nvPr>
        </p:nvSpPr>
        <p:spPr>
          <a:xfrm>
            <a:off x="6022350" y="2761560"/>
            <a:ext cx="26499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4" name="Google Shape;254;p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rgbClr val="000000"/>
                </a:solidFill>
              </a:defRPr>
            </a:lvl1pPr>
            <a:lvl2pPr lvl="1" algn="r">
              <a:buNone/>
              <a:defRPr sz="1300">
                <a:solidFill>
                  <a:srgbClr val="000000"/>
                </a:solidFill>
              </a:defRPr>
            </a:lvl2pPr>
            <a:lvl3pPr lvl="2" algn="r">
              <a:buNone/>
              <a:defRPr sz="1300">
                <a:solidFill>
                  <a:srgbClr val="000000"/>
                </a:solidFill>
              </a:defRPr>
            </a:lvl3pPr>
            <a:lvl4pPr lvl="3" algn="r">
              <a:buNone/>
              <a:defRPr sz="1300">
                <a:solidFill>
                  <a:srgbClr val="000000"/>
                </a:solidFill>
              </a:defRPr>
            </a:lvl4pPr>
            <a:lvl5pPr lvl="4" algn="r">
              <a:buNone/>
              <a:defRPr sz="1300">
                <a:solidFill>
                  <a:srgbClr val="000000"/>
                </a:solidFill>
              </a:defRPr>
            </a:lvl5pPr>
            <a:lvl6pPr lvl="5" algn="r">
              <a:buNone/>
              <a:defRPr sz="1300">
                <a:solidFill>
                  <a:srgbClr val="000000"/>
                </a:solidFill>
              </a:defRPr>
            </a:lvl6pPr>
            <a:lvl7pPr lvl="6" algn="r">
              <a:buNone/>
              <a:defRPr sz="1300">
                <a:solidFill>
                  <a:srgbClr val="000000"/>
                </a:solidFill>
              </a:defRPr>
            </a:lvl7pPr>
            <a:lvl8pPr lvl="7" algn="r">
              <a:buNone/>
              <a:defRPr sz="1300">
                <a:solidFill>
                  <a:srgbClr val="000000"/>
                </a:solidFill>
              </a:defRPr>
            </a:lvl8pPr>
            <a:lvl9pPr lvl="8" algn="r"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4"/>
          <p:cNvSpPr txBox="1"/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7" name="Google Shape;267;p54"/>
          <p:cNvSpPr txBox="1"/>
          <p:nvPr>
            <p:ph idx="1" type="subTitle"/>
          </p:nvPr>
        </p:nvSpPr>
        <p:spPr>
          <a:xfrm>
            <a:off x="457110" y="120339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8" name="Google Shape;268;p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5"/>
          <p:cNvSpPr txBox="1"/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1" name="Google Shape;271;p55"/>
          <p:cNvSpPr txBox="1"/>
          <p:nvPr>
            <p:ph idx="1" type="body"/>
          </p:nvPr>
        </p:nvSpPr>
        <p:spPr>
          <a:xfrm>
            <a:off x="457110" y="120339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2" name="Google Shape;272;p5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6"/>
          <p:cNvSpPr txBox="1"/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5" name="Google Shape;275;p56"/>
          <p:cNvSpPr txBox="1"/>
          <p:nvPr>
            <p:ph idx="1" type="body"/>
          </p:nvPr>
        </p:nvSpPr>
        <p:spPr>
          <a:xfrm>
            <a:off x="457110" y="120339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6" name="Google Shape;276;p56"/>
          <p:cNvSpPr txBox="1"/>
          <p:nvPr>
            <p:ph idx="2" type="body"/>
          </p:nvPr>
        </p:nvSpPr>
        <p:spPr>
          <a:xfrm>
            <a:off x="4673970" y="120339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7" name="Google Shape;277;p5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7"/>
          <p:cNvSpPr txBox="1"/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0" name="Google Shape;280;p5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8"/>
          <p:cNvSpPr txBox="1"/>
          <p:nvPr>
            <p:ph idx="1" type="subTitle"/>
          </p:nvPr>
        </p:nvSpPr>
        <p:spPr>
          <a:xfrm>
            <a:off x="457110" y="205200"/>
            <a:ext cx="8229300" cy="3981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3" name="Google Shape;283;p5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9"/>
          <p:cNvSpPr txBox="1"/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6" name="Google Shape;286;p59"/>
          <p:cNvSpPr txBox="1"/>
          <p:nvPr>
            <p:ph idx="1" type="body"/>
          </p:nvPr>
        </p:nvSpPr>
        <p:spPr>
          <a:xfrm>
            <a:off x="45711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7" name="Google Shape;287;p59"/>
          <p:cNvSpPr txBox="1"/>
          <p:nvPr>
            <p:ph idx="2" type="body"/>
          </p:nvPr>
        </p:nvSpPr>
        <p:spPr>
          <a:xfrm>
            <a:off x="4673970" y="120339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8" name="Google Shape;288;p59"/>
          <p:cNvSpPr txBox="1"/>
          <p:nvPr>
            <p:ph idx="3" type="body"/>
          </p:nvPr>
        </p:nvSpPr>
        <p:spPr>
          <a:xfrm>
            <a:off x="457110" y="276156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9" name="Google Shape;289;p5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0"/>
          <p:cNvSpPr txBox="1"/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2" name="Google Shape;292;p60"/>
          <p:cNvSpPr txBox="1"/>
          <p:nvPr>
            <p:ph idx="1" type="body"/>
          </p:nvPr>
        </p:nvSpPr>
        <p:spPr>
          <a:xfrm>
            <a:off x="457110" y="120339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3" name="Google Shape;293;p60"/>
          <p:cNvSpPr txBox="1"/>
          <p:nvPr>
            <p:ph idx="2" type="body"/>
          </p:nvPr>
        </p:nvSpPr>
        <p:spPr>
          <a:xfrm>
            <a:off x="467397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4" name="Google Shape;294;p60"/>
          <p:cNvSpPr txBox="1"/>
          <p:nvPr>
            <p:ph idx="3" type="body"/>
          </p:nvPr>
        </p:nvSpPr>
        <p:spPr>
          <a:xfrm>
            <a:off x="4673970" y="276156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5" name="Google Shape;295;p6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1"/>
          <p:cNvSpPr txBox="1"/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8" name="Google Shape;298;p61"/>
          <p:cNvSpPr txBox="1"/>
          <p:nvPr>
            <p:ph idx="1" type="body"/>
          </p:nvPr>
        </p:nvSpPr>
        <p:spPr>
          <a:xfrm>
            <a:off x="45711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9" name="Google Shape;299;p61"/>
          <p:cNvSpPr txBox="1"/>
          <p:nvPr>
            <p:ph idx="2" type="body"/>
          </p:nvPr>
        </p:nvSpPr>
        <p:spPr>
          <a:xfrm>
            <a:off x="467397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0" name="Google Shape;300;p61"/>
          <p:cNvSpPr txBox="1"/>
          <p:nvPr>
            <p:ph idx="3" type="body"/>
          </p:nvPr>
        </p:nvSpPr>
        <p:spPr>
          <a:xfrm>
            <a:off x="457110" y="276156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1" name="Google Shape;301;p6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2"/>
          <p:cNvSpPr txBox="1"/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4" name="Google Shape;304;p62"/>
          <p:cNvSpPr txBox="1"/>
          <p:nvPr>
            <p:ph idx="1" type="body"/>
          </p:nvPr>
        </p:nvSpPr>
        <p:spPr>
          <a:xfrm>
            <a:off x="457110" y="120339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5" name="Google Shape;305;p62"/>
          <p:cNvSpPr txBox="1"/>
          <p:nvPr>
            <p:ph idx="2" type="body"/>
          </p:nvPr>
        </p:nvSpPr>
        <p:spPr>
          <a:xfrm>
            <a:off x="457110" y="276156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6" name="Google Shape;306;p6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63"/>
          <p:cNvSpPr txBox="1"/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9" name="Google Shape;309;p63"/>
          <p:cNvSpPr txBox="1"/>
          <p:nvPr>
            <p:ph idx="1" type="body"/>
          </p:nvPr>
        </p:nvSpPr>
        <p:spPr>
          <a:xfrm>
            <a:off x="45711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0" name="Google Shape;310;p63"/>
          <p:cNvSpPr txBox="1"/>
          <p:nvPr>
            <p:ph idx="2" type="body"/>
          </p:nvPr>
        </p:nvSpPr>
        <p:spPr>
          <a:xfrm>
            <a:off x="467397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1" name="Google Shape;311;p63"/>
          <p:cNvSpPr txBox="1"/>
          <p:nvPr>
            <p:ph idx="3" type="body"/>
          </p:nvPr>
        </p:nvSpPr>
        <p:spPr>
          <a:xfrm>
            <a:off x="457110" y="276156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2" name="Google Shape;312;p63"/>
          <p:cNvSpPr txBox="1"/>
          <p:nvPr>
            <p:ph idx="4" type="body"/>
          </p:nvPr>
        </p:nvSpPr>
        <p:spPr>
          <a:xfrm>
            <a:off x="4673970" y="276156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3" name="Google Shape;313;p6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4"/>
          <p:cNvSpPr txBox="1"/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6" name="Google Shape;316;p64"/>
          <p:cNvSpPr txBox="1"/>
          <p:nvPr>
            <p:ph idx="1" type="body"/>
          </p:nvPr>
        </p:nvSpPr>
        <p:spPr>
          <a:xfrm>
            <a:off x="457110" y="1203390"/>
            <a:ext cx="2649900" cy="14226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7" name="Google Shape;317;p64"/>
          <p:cNvSpPr txBox="1"/>
          <p:nvPr>
            <p:ph idx="2" type="body"/>
          </p:nvPr>
        </p:nvSpPr>
        <p:spPr>
          <a:xfrm>
            <a:off x="3239730" y="1203390"/>
            <a:ext cx="2649900" cy="14226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8" name="Google Shape;318;p64"/>
          <p:cNvSpPr txBox="1"/>
          <p:nvPr>
            <p:ph idx="3" type="body"/>
          </p:nvPr>
        </p:nvSpPr>
        <p:spPr>
          <a:xfrm>
            <a:off x="6022350" y="1203390"/>
            <a:ext cx="2649900" cy="14226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9" name="Google Shape;319;p64"/>
          <p:cNvSpPr txBox="1"/>
          <p:nvPr>
            <p:ph idx="4" type="body"/>
          </p:nvPr>
        </p:nvSpPr>
        <p:spPr>
          <a:xfrm>
            <a:off x="457110" y="2761560"/>
            <a:ext cx="2649900" cy="14226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0" name="Google Shape;320;p64"/>
          <p:cNvSpPr txBox="1"/>
          <p:nvPr>
            <p:ph idx="5" type="body"/>
          </p:nvPr>
        </p:nvSpPr>
        <p:spPr>
          <a:xfrm>
            <a:off x="3239730" y="2761560"/>
            <a:ext cx="2649900" cy="14226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1" name="Google Shape;321;p64"/>
          <p:cNvSpPr txBox="1"/>
          <p:nvPr>
            <p:ph idx="6" type="body"/>
          </p:nvPr>
        </p:nvSpPr>
        <p:spPr>
          <a:xfrm>
            <a:off x="6022350" y="2761560"/>
            <a:ext cx="2649900" cy="1422600"/>
          </a:xfrm>
          <a:prstGeom prst="rect">
            <a:avLst/>
          </a:prstGeom>
          <a:noFill/>
          <a:ln>
            <a:noFill/>
          </a:ln>
        </p:spPr>
        <p:txBody>
          <a:bodyPr anchorCtr="1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2" name="Google Shape;322;p6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500">
                <a:latin typeface="Source Code Pro Black"/>
                <a:ea typeface="Source Code Pro Black"/>
                <a:cs typeface="Source Code Pro Black"/>
                <a:sym typeface="Source Code Pro Black"/>
              </a:defRPr>
            </a:lvl1pPr>
            <a:lvl2pPr lvl="1" algn="ctr">
              <a:buNone/>
              <a:defRPr sz="1500">
                <a:latin typeface="Source Code Pro Black"/>
                <a:ea typeface="Source Code Pro Black"/>
                <a:cs typeface="Source Code Pro Black"/>
                <a:sym typeface="Source Code Pro Black"/>
              </a:defRPr>
            </a:lvl2pPr>
            <a:lvl3pPr lvl="2" algn="ctr">
              <a:buNone/>
              <a:defRPr sz="1500">
                <a:latin typeface="Source Code Pro Black"/>
                <a:ea typeface="Source Code Pro Black"/>
                <a:cs typeface="Source Code Pro Black"/>
                <a:sym typeface="Source Code Pro Black"/>
              </a:defRPr>
            </a:lvl3pPr>
            <a:lvl4pPr lvl="3" algn="ctr">
              <a:buNone/>
              <a:defRPr sz="1500">
                <a:latin typeface="Source Code Pro Black"/>
                <a:ea typeface="Source Code Pro Black"/>
                <a:cs typeface="Source Code Pro Black"/>
                <a:sym typeface="Source Code Pro Black"/>
              </a:defRPr>
            </a:lvl4pPr>
            <a:lvl5pPr lvl="4" algn="ctr">
              <a:buNone/>
              <a:defRPr sz="1500">
                <a:latin typeface="Source Code Pro Black"/>
                <a:ea typeface="Source Code Pro Black"/>
                <a:cs typeface="Source Code Pro Black"/>
                <a:sym typeface="Source Code Pro Black"/>
              </a:defRPr>
            </a:lvl5pPr>
            <a:lvl6pPr lvl="5" algn="ctr">
              <a:buNone/>
              <a:defRPr sz="1500">
                <a:latin typeface="Source Code Pro Black"/>
                <a:ea typeface="Source Code Pro Black"/>
                <a:cs typeface="Source Code Pro Black"/>
                <a:sym typeface="Source Code Pro Black"/>
              </a:defRPr>
            </a:lvl6pPr>
            <a:lvl7pPr lvl="6" algn="ctr">
              <a:buNone/>
              <a:defRPr sz="1500">
                <a:latin typeface="Source Code Pro Black"/>
                <a:ea typeface="Source Code Pro Black"/>
                <a:cs typeface="Source Code Pro Black"/>
                <a:sym typeface="Source Code Pro Black"/>
              </a:defRPr>
            </a:lvl7pPr>
            <a:lvl8pPr lvl="7" algn="ctr">
              <a:buNone/>
              <a:defRPr sz="1500">
                <a:latin typeface="Source Code Pro Black"/>
                <a:ea typeface="Source Code Pro Black"/>
                <a:cs typeface="Source Code Pro Black"/>
                <a:sym typeface="Source Code Pro Black"/>
              </a:defRPr>
            </a:lvl8pPr>
            <a:lvl9pPr lvl="8" algn="ctr">
              <a:buNone/>
              <a:defRPr sz="1500">
                <a:latin typeface="Source Code Pro Black"/>
                <a:ea typeface="Source Code Pro Black"/>
                <a:cs typeface="Source Code Pro Black"/>
                <a:sym typeface="Source Code Pro Blac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7"/>
          <p:cNvSpPr txBox="1"/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5" name="Google Shape;335;p67"/>
          <p:cNvSpPr txBox="1"/>
          <p:nvPr>
            <p:ph idx="1" type="subTitle"/>
          </p:nvPr>
        </p:nvSpPr>
        <p:spPr>
          <a:xfrm>
            <a:off x="457110" y="120339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6" name="Google Shape;336;p6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8"/>
          <p:cNvSpPr txBox="1"/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9" name="Google Shape;339;p68"/>
          <p:cNvSpPr txBox="1"/>
          <p:nvPr>
            <p:ph idx="1" type="body"/>
          </p:nvPr>
        </p:nvSpPr>
        <p:spPr>
          <a:xfrm>
            <a:off x="457110" y="120339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0" name="Google Shape;340;p6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9"/>
          <p:cNvSpPr txBox="1"/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3" name="Google Shape;343;p69"/>
          <p:cNvSpPr txBox="1"/>
          <p:nvPr>
            <p:ph idx="1" type="body"/>
          </p:nvPr>
        </p:nvSpPr>
        <p:spPr>
          <a:xfrm>
            <a:off x="457110" y="120339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4" name="Google Shape;344;p69"/>
          <p:cNvSpPr txBox="1"/>
          <p:nvPr>
            <p:ph idx="2" type="body"/>
          </p:nvPr>
        </p:nvSpPr>
        <p:spPr>
          <a:xfrm>
            <a:off x="4673970" y="120339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5" name="Google Shape;345;p6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70"/>
          <p:cNvSpPr txBox="1"/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8" name="Google Shape;348;p7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71"/>
          <p:cNvSpPr txBox="1"/>
          <p:nvPr>
            <p:ph idx="1" type="subTitle"/>
          </p:nvPr>
        </p:nvSpPr>
        <p:spPr>
          <a:xfrm>
            <a:off x="457110" y="205200"/>
            <a:ext cx="8229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1" name="Google Shape;351;p7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2"/>
          <p:cNvSpPr txBox="1"/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4" name="Google Shape;354;p72"/>
          <p:cNvSpPr txBox="1"/>
          <p:nvPr>
            <p:ph idx="1" type="body"/>
          </p:nvPr>
        </p:nvSpPr>
        <p:spPr>
          <a:xfrm>
            <a:off x="45711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5" name="Google Shape;355;p72"/>
          <p:cNvSpPr txBox="1"/>
          <p:nvPr>
            <p:ph idx="2" type="body"/>
          </p:nvPr>
        </p:nvSpPr>
        <p:spPr>
          <a:xfrm>
            <a:off x="4673970" y="120339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6" name="Google Shape;356;p72"/>
          <p:cNvSpPr txBox="1"/>
          <p:nvPr>
            <p:ph idx="3" type="body"/>
          </p:nvPr>
        </p:nvSpPr>
        <p:spPr>
          <a:xfrm>
            <a:off x="457110" y="276156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7" name="Google Shape;357;p7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73"/>
          <p:cNvSpPr txBox="1"/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0" name="Google Shape;360;p73"/>
          <p:cNvSpPr txBox="1"/>
          <p:nvPr>
            <p:ph idx="1" type="body"/>
          </p:nvPr>
        </p:nvSpPr>
        <p:spPr>
          <a:xfrm>
            <a:off x="457110" y="120339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1" name="Google Shape;361;p73"/>
          <p:cNvSpPr txBox="1"/>
          <p:nvPr>
            <p:ph idx="2" type="body"/>
          </p:nvPr>
        </p:nvSpPr>
        <p:spPr>
          <a:xfrm>
            <a:off x="467397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2" name="Google Shape;362;p73"/>
          <p:cNvSpPr txBox="1"/>
          <p:nvPr>
            <p:ph idx="3" type="body"/>
          </p:nvPr>
        </p:nvSpPr>
        <p:spPr>
          <a:xfrm>
            <a:off x="4673970" y="276156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3" name="Google Shape;363;p7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74"/>
          <p:cNvSpPr txBox="1"/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6" name="Google Shape;366;p74"/>
          <p:cNvSpPr txBox="1"/>
          <p:nvPr>
            <p:ph idx="1" type="body"/>
          </p:nvPr>
        </p:nvSpPr>
        <p:spPr>
          <a:xfrm>
            <a:off x="45711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7" name="Google Shape;367;p74"/>
          <p:cNvSpPr txBox="1"/>
          <p:nvPr>
            <p:ph idx="2" type="body"/>
          </p:nvPr>
        </p:nvSpPr>
        <p:spPr>
          <a:xfrm>
            <a:off x="467397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8" name="Google Shape;368;p74"/>
          <p:cNvSpPr txBox="1"/>
          <p:nvPr>
            <p:ph idx="3" type="body"/>
          </p:nvPr>
        </p:nvSpPr>
        <p:spPr>
          <a:xfrm>
            <a:off x="457110" y="276156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9" name="Google Shape;369;p7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75"/>
          <p:cNvSpPr txBox="1"/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2" name="Google Shape;372;p75"/>
          <p:cNvSpPr txBox="1"/>
          <p:nvPr>
            <p:ph idx="1" type="body"/>
          </p:nvPr>
        </p:nvSpPr>
        <p:spPr>
          <a:xfrm>
            <a:off x="457110" y="120339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3" name="Google Shape;373;p75"/>
          <p:cNvSpPr txBox="1"/>
          <p:nvPr>
            <p:ph idx="2" type="body"/>
          </p:nvPr>
        </p:nvSpPr>
        <p:spPr>
          <a:xfrm>
            <a:off x="457110" y="276156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4" name="Google Shape;374;p7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6"/>
          <p:cNvSpPr txBox="1"/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7" name="Google Shape;377;p76"/>
          <p:cNvSpPr txBox="1"/>
          <p:nvPr>
            <p:ph idx="1" type="body"/>
          </p:nvPr>
        </p:nvSpPr>
        <p:spPr>
          <a:xfrm>
            <a:off x="45711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8" name="Google Shape;378;p76"/>
          <p:cNvSpPr txBox="1"/>
          <p:nvPr>
            <p:ph idx="2" type="body"/>
          </p:nvPr>
        </p:nvSpPr>
        <p:spPr>
          <a:xfrm>
            <a:off x="4673970" y="120339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9" name="Google Shape;379;p76"/>
          <p:cNvSpPr txBox="1"/>
          <p:nvPr>
            <p:ph idx="3" type="body"/>
          </p:nvPr>
        </p:nvSpPr>
        <p:spPr>
          <a:xfrm>
            <a:off x="457110" y="276156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0" name="Google Shape;380;p76"/>
          <p:cNvSpPr txBox="1"/>
          <p:nvPr>
            <p:ph idx="4" type="body"/>
          </p:nvPr>
        </p:nvSpPr>
        <p:spPr>
          <a:xfrm>
            <a:off x="4673970" y="276156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1" name="Google Shape;381;p7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7"/>
          <p:cNvSpPr txBox="1"/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4" name="Google Shape;384;p77"/>
          <p:cNvSpPr txBox="1"/>
          <p:nvPr>
            <p:ph idx="1" type="body"/>
          </p:nvPr>
        </p:nvSpPr>
        <p:spPr>
          <a:xfrm>
            <a:off x="457110" y="1203390"/>
            <a:ext cx="26499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5" name="Google Shape;385;p77"/>
          <p:cNvSpPr txBox="1"/>
          <p:nvPr>
            <p:ph idx="2" type="body"/>
          </p:nvPr>
        </p:nvSpPr>
        <p:spPr>
          <a:xfrm>
            <a:off x="3239730" y="1203390"/>
            <a:ext cx="26499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6" name="Google Shape;386;p77"/>
          <p:cNvSpPr txBox="1"/>
          <p:nvPr>
            <p:ph idx="3" type="body"/>
          </p:nvPr>
        </p:nvSpPr>
        <p:spPr>
          <a:xfrm>
            <a:off x="6022350" y="1203390"/>
            <a:ext cx="26499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7" name="Google Shape;387;p77"/>
          <p:cNvSpPr txBox="1"/>
          <p:nvPr>
            <p:ph idx="4" type="body"/>
          </p:nvPr>
        </p:nvSpPr>
        <p:spPr>
          <a:xfrm>
            <a:off x="457110" y="2761560"/>
            <a:ext cx="26499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8" name="Google Shape;388;p77"/>
          <p:cNvSpPr txBox="1"/>
          <p:nvPr>
            <p:ph idx="5" type="body"/>
          </p:nvPr>
        </p:nvSpPr>
        <p:spPr>
          <a:xfrm>
            <a:off x="3239730" y="2761560"/>
            <a:ext cx="26499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9" name="Google Shape;389;p77"/>
          <p:cNvSpPr txBox="1"/>
          <p:nvPr>
            <p:ph idx="6" type="body"/>
          </p:nvPr>
        </p:nvSpPr>
        <p:spPr>
          <a:xfrm>
            <a:off x="6022350" y="2761560"/>
            <a:ext cx="26499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0" name="Google Shape;390;p7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6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13.png"/><Relationship Id="rId2" Type="http://schemas.openxmlformats.org/officeDocument/2006/relationships/image" Target="../media/image38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3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5.xml"/><Relationship Id="rId1" Type="http://schemas.openxmlformats.org/officeDocument/2006/relationships/image" Target="../media/image1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7.xml"/><Relationship Id="rId1" Type="http://schemas.openxmlformats.org/officeDocument/2006/relationships/image" Target="../media/image13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68.xml"/><Relationship Id="rId1" Type="http://schemas.openxmlformats.org/officeDocument/2006/relationships/image" Target="../media/image13.png"/><Relationship Id="rId2" Type="http://schemas.openxmlformats.org/officeDocument/2006/relationships/image" Target="../media/image37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0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A73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961220" y="228960"/>
            <a:ext cx="660960" cy="271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0" y="1350"/>
            <a:ext cx="9142740" cy="514134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/>
          <p:nvPr>
            <p:ph type="title"/>
          </p:nvPr>
        </p:nvSpPr>
        <p:spPr>
          <a:xfrm>
            <a:off x="521370" y="1084050"/>
            <a:ext cx="6033690" cy="15060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521370" y="4381020"/>
            <a:ext cx="3969270" cy="21573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521370" y="4597020"/>
            <a:ext cx="3969270" cy="188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310" y="268920"/>
            <a:ext cx="1330020" cy="54729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C005A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961220" y="228960"/>
            <a:ext cx="660960" cy="27189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6"/>
          <p:cNvSpPr/>
          <p:nvPr/>
        </p:nvSpPr>
        <p:spPr>
          <a:xfrm>
            <a:off x="0" y="0"/>
            <a:ext cx="9143820" cy="37870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6"/>
          <p:cNvSpPr txBox="1"/>
          <p:nvPr>
            <p:ph type="title"/>
          </p:nvPr>
        </p:nvSpPr>
        <p:spPr>
          <a:xfrm>
            <a:off x="521370" y="1087020"/>
            <a:ext cx="3969270" cy="15030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521370" y="4381020"/>
            <a:ext cx="3969270" cy="21573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123" name="Google Shape;123;p26"/>
          <p:cNvSpPr txBox="1"/>
          <p:nvPr>
            <p:ph idx="2" type="body"/>
          </p:nvPr>
        </p:nvSpPr>
        <p:spPr>
          <a:xfrm>
            <a:off x="521370" y="4597020"/>
            <a:ext cx="3969270" cy="188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pic>
        <p:nvPicPr>
          <p:cNvPr id="124" name="Google Shape;124;p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3310" y="268920"/>
            <a:ext cx="1330020" cy="54729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6"/>
          <p:cNvSpPr txBox="1"/>
          <p:nvPr>
            <p:ph idx="3" type="body"/>
          </p:nvPr>
        </p:nvSpPr>
        <p:spPr>
          <a:xfrm>
            <a:off x="4652910" y="412020"/>
            <a:ext cx="3807270" cy="407673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1" anchor="ctr" bIns="33750" lIns="67500" spcFirstLastPara="1" rIns="67500" wrap="square" tIns="5400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126" name="Google Shape;126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C005A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961220" y="228960"/>
            <a:ext cx="660961" cy="27189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9"/>
          <p:cNvSpPr txBox="1"/>
          <p:nvPr>
            <p:ph idx="10" type="dt"/>
          </p:nvPr>
        </p:nvSpPr>
        <p:spPr>
          <a:xfrm>
            <a:off x="7406910" y="4803300"/>
            <a:ext cx="1215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190" name="Google Shape;190;p39"/>
          <p:cNvSpPr txBox="1"/>
          <p:nvPr>
            <p:ph idx="11" type="ftr"/>
          </p:nvPr>
        </p:nvSpPr>
        <p:spPr>
          <a:xfrm>
            <a:off x="1210950" y="4803300"/>
            <a:ext cx="60336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191" name="Google Shape;191;p39"/>
          <p:cNvSpPr txBox="1"/>
          <p:nvPr>
            <p:ph idx="12" type="sldNum"/>
          </p:nvPr>
        </p:nvSpPr>
        <p:spPr>
          <a:xfrm>
            <a:off x="521370" y="4803300"/>
            <a:ext cx="5274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39"/>
          <p:cNvSpPr txBox="1"/>
          <p:nvPr>
            <p:ph idx="1" type="body"/>
          </p:nvPr>
        </p:nvSpPr>
        <p:spPr>
          <a:xfrm>
            <a:off x="521370" y="969030"/>
            <a:ext cx="6723300" cy="35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pic>
        <p:nvPicPr>
          <p:cNvPr id="193" name="Google Shape;193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61220" y="228960"/>
            <a:ext cx="660961" cy="27189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9"/>
          <p:cNvSpPr txBox="1"/>
          <p:nvPr>
            <p:ph type="title"/>
          </p:nvPr>
        </p:nvSpPr>
        <p:spPr>
          <a:xfrm>
            <a:off x="45711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5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961220" y="228960"/>
            <a:ext cx="660961" cy="27189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52"/>
          <p:cNvSpPr txBox="1"/>
          <p:nvPr>
            <p:ph type="title"/>
          </p:nvPr>
        </p:nvSpPr>
        <p:spPr>
          <a:xfrm>
            <a:off x="521370" y="208710"/>
            <a:ext cx="67233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258" name="Google Shape;258;p52"/>
          <p:cNvSpPr txBox="1"/>
          <p:nvPr>
            <p:ph idx="10" type="dt"/>
          </p:nvPr>
        </p:nvSpPr>
        <p:spPr>
          <a:xfrm>
            <a:off x="7406910" y="4803300"/>
            <a:ext cx="1215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259" name="Google Shape;259;p52"/>
          <p:cNvSpPr txBox="1"/>
          <p:nvPr>
            <p:ph idx="11" type="ftr"/>
          </p:nvPr>
        </p:nvSpPr>
        <p:spPr>
          <a:xfrm>
            <a:off x="1210950" y="4803300"/>
            <a:ext cx="60336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260" name="Google Shape;260;p52"/>
          <p:cNvSpPr txBox="1"/>
          <p:nvPr>
            <p:ph idx="12" type="sldNum"/>
          </p:nvPr>
        </p:nvSpPr>
        <p:spPr>
          <a:xfrm>
            <a:off x="521370" y="4803300"/>
            <a:ext cx="5274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p52"/>
          <p:cNvSpPr txBox="1"/>
          <p:nvPr>
            <p:ph idx="1" type="body"/>
          </p:nvPr>
        </p:nvSpPr>
        <p:spPr>
          <a:xfrm>
            <a:off x="3275370" y="1087020"/>
            <a:ext cx="5346900" cy="34287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99998" ty="0" sy="99998"/>
          </a:blipFill>
          <a:ln>
            <a:noFill/>
          </a:ln>
        </p:spPr>
        <p:txBody>
          <a:bodyPr anchorCtr="1" anchor="ctr" bIns="33750" lIns="67500" spcFirstLastPara="1" rIns="67500" wrap="square" tIns="540000">
            <a:noAutofit/>
          </a:bodyPr>
          <a:lstStyle>
            <a:lvl1pPr indent="-228600" lvl="0" marL="4572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262" name="Google Shape;262;p52"/>
          <p:cNvSpPr txBox="1"/>
          <p:nvPr>
            <p:ph idx="2" type="body"/>
          </p:nvPr>
        </p:nvSpPr>
        <p:spPr>
          <a:xfrm>
            <a:off x="521370" y="1032480"/>
            <a:ext cx="2591700" cy="3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C005A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6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961220" y="228960"/>
            <a:ext cx="660961" cy="271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0" y="1350"/>
            <a:ext cx="9142740" cy="5141338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65"/>
          <p:cNvSpPr txBox="1"/>
          <p:nvPr>
            <p:ph type="title"/>
          </p:nvPr>
        </p:nvSpPr>
        <p:spPr>
          <a:xfrm>
            <a:off x="521370" y="1084050"/>
            <a:ext cx="6033600" cy="150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327" name="Google Shape;327;p65"/>
          <p:cNvSpPr txBox="1"/>
          <p:nvPr>
            <p:ph idx="1" type="body"/>
          </p:nvPr>
        </p:nvSpPr>
        <p:spPr>
          <a:xfrm>
            <a:off x="521370" y="4381020"/>
            <a:ext cx="39693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328" name="Google Shape;328;p65"/>
          <p:cNvSpPr txBox="1"/>
          <p:nvPr>
            <p:ph idx="2" type="body"/>
          </p:nvPr>
        </p:nvSpPr>
        <p:spPr>
          <a:xfrm>
            <a:off x="521370" y="4597020"/>
            <a:ext cx="3969300" cy="1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pic>
        <p:nvPicPr>
          <p:cNvPr id="329" name="Google Shape;32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310" y="268920"/>
            <a:ext cx="1330022" cy="547291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6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5.xml"/><Relationship Id="rId4" Type="http://schemas.openxmlformats.org/officeDocument/2006/relationships/image" Target="../media/image15.png"/><Relationship Id="rId5" Type="http://schemas.openxmlformats.org/officeDocument/2006/relationships/image" Target="../media/image35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Relationship Id="rId8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6.xml"/><Relationship Id="rId4" Type="http://schemas.openxmlformats.org/officeDocument/2006/relationships/image" Target="../media/image15.png"/><Relationship Id="rId5" Type="http://schemas.openxmlformats.org/officeDocument/2006/relationships/image" Target="../media/image23.png"/><Relationship Id="rId6" Type="http://schemas.openxmlformats.org/officeDocument/2006/relationships/image" Target="../media/image35.png"/><Relationship Id="rId7" Type="http://schemas.openxmlformats.org/officeDocument/2006/relationships/image" Target="../media/image21.png"/><Relationship Id="rId8" Type="http://schemas.openxmlformats.org/officeDocument/2006/relationships/image" Target="../media/image3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7.xml"/><Relationship Id="rId4" Type="http://schemas.openxmlformats.org/officeDocument/2006/relationships/image" Target="../media/image15.png"/><Relationship Id="rId5" Type="http://schemas.openxmlformats.org/officeDocument/2006/relationships/image" Target="../media/image3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8.xml"/><Relationship Id="rId4" Type="http://schemas.openxmlformats.org/officeDocument/2006/relationships/image" Target="../media/image15.png"/><Relationship Id="rId5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1.xml"/><Relationship Id="rId4" Type="http://schemas.openxmlformats.org/officeDocument/2006/relationships/image" Target="../media/image15.png"/><Relationship Id="rId5" Type="http://schemas.openxmlformats.org/officeDocument/2006/relationships/image" Target="../media/image28.gif"/><Relationship Id="rId6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2.xml"/><Relationship Id="rId4" Type="http://schemas.openxmlformats.org/officeDocument/2006/relationships/image" Target="../media/image15.png"/><Relationship Id="rId5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3.xml"/><Relationship Id="rId4" Type="http://schemas.openxmlformats.org/officeDocument/2006/relationships/image" Target="../media/image22.png"/><Relationship Id="rId5" Type="http://schemas.openxmlformats.org/officeDocument/2006/relationships/image" Target="../media/image19.png"/><Relationship Id="rId6" Type="http://schemas.openxmlformats.org/officeDocument/2006/relationships/image" Target="../media/image15.png"/><Relationship Id="rId7" Type="http://schemas.openxmlformats.org/officeDocument/2006/relationships/image" Target="../media/image31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4.xml"/><Relationship Id="rId4" Type="http://schemas.openxmlformats.org/officeDocument/2006/relationships/image" Target="../media/image15.png"/><Relationship Id="rId5" Type="http://schemas.openxmlformats.org/officeDocument/2006/relationships/image" Target="../media/image32.png"/><Relationship Id="rId6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78" title="Znak_graficzny_AGH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105" y="0"/>
            <a:ext cx="1084325" cy="1084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96" name="Google Shape;396;p78"/>
          <p:cNvSpPr/>
          <p:nvPr/>
        </p:nvSpPr>
        <p:spPr>
          <a:xfrm>
            <a:off x="7615031" y="86319"/>
            <a:ext cx="1464300" cy="489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KUKDM’26</a:t>
            </a:r>
            <a:b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</a:br>
            <a: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•</a:t>
            </a:r>
            <a:b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</a:br>
            <a:r>
              <a:rPr lang="en" sz="8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IonTracks</a:t>
            </a:r>
            <a:endParaRPr sz="800">
              <a:solidFill>
                <a:schemeClr val="dk1"/>
              </a:solidFill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397" name="Google Shape;397;p78"/>
          <p:cNvSpPr/>
          <p:nvPr/>
        </p:nvSpPr>
        <p:spPr>
          <a:xfrm>
            <a:off x="2639400" y="3297663"/>
            <a:ext cx="3805500" cy="48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1. AGH University of Krakow, al. Mickiewicza 30, 30-059 Kraków, Poland</a:t>
            </a:r>
            <a:endParaRPr sz="800">
              <a:solidFill>
                <a:schemeClr val="dk1"/>
              </a:solidFill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398" name="Google Shape;398;p78"/>
          <p:cNvSpPr/>
          <p:nvPr/>
        </p:nvSpPr>
        <p:spPr>
          <a:xfrm>
            <a:off x="2639400" y="3905163"/>
            <a:ext cx="3805500" cy="48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2. IFJ PAN, Radzikowskiego 152, 31-342 Kraków, Poland</a:t>
            </a:r>
            <a:endParaRPr sz="800">
              <a:solidFill>
                <a:schemeClr val="dk1"/>
              </a:solidFill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399" name="Google Shape;399;p78"/>
          <p:cNvSpPr/>
          <p:nvPr/>
        </p:nvSpPr>
        <p:spPr>
          <a:xfrm>
            <a:off x="452175" y="1223100"/>
            <a:ext cx="8227200" cy="1245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Finite Element Ion Recombination Simulations for </a:t>
            </a:r>
            <a:r>
              <a:rPr lang="en" sz="28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Ultra-High Dose-Rate (FLASH) Dosimetry on PLGrid</a:t>
            </a:r>
            <a:endParaRPr sz="2800">
              <a:solidFill>
                <a:schemeClr val="dk1"/>
              </a:solidFill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400" name="Google Shape;400;p78"/>
          <p:cNvSpPr/>
          <p:nvPr/>
        </p:nvSpPr>
        <p:spPr>
          <a:xfrm>
            <a:off x="225125" y="4512675"/>
            <a:ext cx="1846500" cy="48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DC005A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✱</a:t>
            </a:r>
            <a:r>
              <a:rPr lang="en" sz="8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 </a:t>
            </a:r>
            <a:r>
              <a:rPr lang="en" sz="800" u="sng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presenting speakers</a:t>
            </a:r>
            <a:endParaRPr sz="800" u="sng">
              <a:solidFill>
                <a:schemeClr val="dk1"/>
              </a:solidFill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401" name="Google Shape;401;p78"/>
          <p:cNvSpPr txBox="1"/>
          <p:nvPr/>
        </p:nvSpPr>
        <p:spPr>
          <a:xfrm>
            <a:off x="2332730" y="2921138"/>
            <a:ext cx="335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DC005A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✱</a:t>
            </a:r>
            <a:endParaRPr sz="1000">
              <a:solidFill>
                <a:srgbClr val="DC005A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</p:txBody>
      </p:sp>
      <p:sp>
        <p:nvSpPr>
          <p:cNvPr id="402" name="Google Shape;402;p78"/>
          <p:cNvSpPr/>
          <p:nvPr/>
        </p:nvSpPr>
        <p:spPr>
          <a:xfrm>
            <a:off x="2639400" y="4512675"/>
            <a:ext cx="3805500" cy="48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3. Paul Scherrer Institute, Forschungsstrasse 111, 5232 Villigen, Switzerland</a:t>
            </a:r>
            <a:endParaRPr sz="800">
              <a:solidFill>
                <a:schemeClr val="dk1"/>
              </a:solidFill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403" name="Google Shape;403;p78"/>
          <p:cNvSpPr/>
          <p:nvPr/>
        </p:nvSpPr>
        <p:spPr>
          <a:xfrm flipH="1">
            <a:off x="8808300" y="4822900"/>
            <a:ext cx="335700" cy="320700"/>
          </a:xfrm>
          <a:prstGeom prst="snip1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1</a:t>
            </a:r>
            <a:endParaRPr sz="1500"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404" name="Google Shape;404;p78"/>
          <p:cNvSpPr txBox="1"/>
          <p:nvPr/>
        </p:nvSpPr>
        <p:spPr>
          <a:xfrm>
            <a:off x="4191380" y="2921138"/>
            <a:ext cx="335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DC005A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✱</a:t>
            </a:r>
            <a:endParaRPr sz="1000">
              <a:solidFill>
                <a:srgbClr val="DC005A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</p:txBody>
      </p:sp>
      <p:sp>
        <p:nvSpPr>
          <p:cNvPr id="405" name="Google Shape;405;p78"/>
          <p:cNvSpPr/>
          <p:nvPr/>
        </p:nvSpPr>
        <p:spPr>
          <a:xfrm>
            <a:off x="906600" y="2690183"/>
            <a:ext cx="1732800" cy="48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Radosław Benedykciński</a:t>
            </a:r>
            <a:endParaRPr sz="1200" u="sng">
              <a:solidFill>
                <a:schemeClr val="dk1"/>
              </a:solidFill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406" name="Google Shape;406;p78"/>
          <p:cNvSpPr/>
          <p:nvPr/>
        </p:nvSpPr>
        <p:spPr>
          <a:xfrm>
            <a:off x="2752737" y="2690183"/>
            <a:ext cx="1732800" cy="48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Jakub Kaliński</a:t>
            </a:r>
            <a:endParaRPr sz="1200" u="sng">
              <a:solidFill>
                <a:schemeClr val="dk1"/>
              </a:solidFill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407" name="Google Shape;407;p78"/>
          <p:cNvSpPr/>
          <p:nvPr/>
        </p:nvSpPr>
        <p:spPr>
          <a:xfrm>
            <a:off x="4598873" y="2690182"/>
            <a:ext cx="1732800" cy="48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Leszek Grzanka</a:t>
            </a:r>
            <a:endParaRPr sz="1200">
              <a:solidFill>
                <a:schemeClr val="dk1"/>
              </a:solidFill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408" name="Google Shape;408;p78"/>
          <p:cNvSpPr/>
          <p:nvPr/>
        </p:nvSpPr>
        <p:spPr>
          <a:xfrm>
            <a:off x="6445010" y="2690182"/>
            <a:ext cx="1732800" cy="48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Jeppe Brage</a:t>
            </a:r>
            <a:endParaRPr sz="1200">
              <a:solidFill>
                <a:schemeClr val="dk1"/>
              </a:solidFill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Christensen</a:t>
            </a:r>
            <a:endParaRPr sz="1200">
              <a:solidFill>
                <a:schemeClr val="dk1"/>
              </a:solidFill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409" name="Google Shape;409;p78"/>
          <p:cNvSpPr txBox="1"/>
          <p:nvPr/>
        </p:nvSpPr>
        <p:spPr>
          <a:xfrm>
            <a:off x="2376155" y="2640463"/>
            <a:ext cx="335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1</a:t>
            </a:r>
            <a:endParaRPr sz="1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</p:txBody>
      </p:sp>
      <p:sp>
        <p:nvSpPr>
          <p:cNvPr id="410" name="Google Shape;410;p78"/>
          <p:cNvSpPr txBox="1"/>
          <p:nvPr/>
        </p:nvSpPr>
        <p:spPr>
          <a:xfrm>
            <a:off x="4217962" y="2640463"/>
            <a:ext cx="335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1</a:t>
            </a:r>
            <a:endParaRPr sz="1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</p:txBody>
      </p:sp>
      <p:sp>
        <p:nvSpPr>
          <p:cNvPr id="411" name="Google Shape;411;p78"/>
          <p:cNvSpPr txBox="1"/>
          <p:nvPr/>
        </p:nvSpPr>
        <p:spPr>
          <a:xfrm>
            <a:off x="5923488" y="2640475"/>
            <a:ext cx="471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1,2</a:t>
            </a:r>
            <a:endParaRPr sz="1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</p:txBody>
      </p:sp>
      <p:sp>
        <p:nvSpPr>
          <p:cNvPr id="412" name="Google Shape;412;p78"/>
          <p:cNvSpPr txBox="1"/>
          <p:nvPr/>
        </p:nvSpPr>
        <p:spPr>
          <a:xfrm>
            <a:off x="7901688" y="2640463"/>
            <a:ext cx="335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3</a:t>
            </a:r>
            <a:endParaRPr sz="1000">
              <a:solidFill>
                <a:srgbClr val="000000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7"/>
          <p:cNvSpPr/>
          <p:nvPr/>
        </p:nvSpPr>
        <p:spPr>
          <a:xfrm>
            <a:off x="126425" y="1355925"/>
            <a:ext cx="3583500" cy="102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Finite Element Layer</a:t>
            </a:r>
            <a:endParaRPr sz="2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FEniCSx</a:t>
            </a:r>
            <a:br>
              <a:rPr b="1" lang="en" sz="1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Defines PDEs and assembles system matrices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pic>
        <p:nvPicPr>
          <p:cNvPr id="542" name="Google Shape;542;p87" title="Znak_graficzny_AGH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4178" y="63100"/>
            <a:ext cx="609825" cy="609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43" name="Google Shape;543;p87"/>
          <p:cNvSpPr/>
          <p:nvPr/>
        </p:nvSpPr>
        <p:spPr>
          <a:xfrm>
            <a:off x="126425" y="123375"/>
            <a:ext cx="930600" cy="412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KUKDM’26</a:t>
            </a:r>
            <a:br>
              <a:rPr lang="en" sz="9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</a:br>
            <a:r>
              <a:rPr lang="en" sz="9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•</a:t>
            </a:r>
            <a:br>
              <a:rPr lang="en" sz="9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</a:br>
            <a:r>
              <a:rPr lang="en" sz="5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IonTracks</a:t>
            </a:r>
            <a:endParaRPr sz="900">
              <a:solidFill>
                <a:schemeClr val="dk1"/>
              </a:solidFill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544" name="Google Shape;544;p87"/>
          <p:cNvSpPr/>
          <p:nvPr/>
        </p:nvSpPr>
        <p:spPr>
          <a:xfrm flipH="1">
            <a:off x="8698500" y="4822900"/>
            <a:ext cx="445500" cy="320700"/>
          </a:xfrm>
          <a:prstGeom prst="snip1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11</a:t>
            </a:r>
            <a:endParaRPr sz="1500"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545" name="Google Shape;545;p87"/>
          <p:cNvSpPr/>
          <p:nvPr/>
        </p:nvSpPr>
        <p:spPr>
          <a:xfrm>
            <a:off x="4945050" y="3527825"/>
            <a:ext cx="3070200" cy="102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Cluster Scheduling</a:t>
            </a:r>
            <a:b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</a:br>
            <a:r>
              <a:rPr b="1" lang="en" sz="1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SLURM</a:t>
            </a:r>
            <a:b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</a:b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Manages jobs and resources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sp>
        <p:nvSpPr>
          <p:cNvPr id="546" name="Google Shape;546;p87"/>
          <p:cNvSpPr/>
          <p:nvPr/>
        </p:nvSpPr>
        <p:spPr>
          <a:xfrm flipH="1">
            <a:off x="8698500" y="4822900"/>
            <a:ext cx="445500" cy="320700"/>
          </a:xfrm>
          <a:prstGeom prst="snip1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10</a:t>
            </a:r>
            <a:endParaRPr sz="1500"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547" name="Google Shape;547;p87"/>
          <p:cNvSpPr/>
          <p:nvPr/>
        </p:nvSpPr>
        <p:spPr>
          <a:xfrm>
            <a:off x="126425" y="2984075"/>
            <a:ext cx="3070200" cy="102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Parallel Execution</a:t>
            </a:r>
            <a:b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</a:br>
            <a:r>
              <a:rPr b="1" lang="en" sz="1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MPI</a:t>
            </a:r>
            <a:b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</a:b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D</a:t>
            </a: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istributes computation across nodes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pic>
        <p:nvPicPr>
          <p:cNvPr id="548" name="Google Shape;548;p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4650" y="3699998"/>
            <a:ext cx="741875" cy="6789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49" name="Google Shape;549;p87"/>
          <p:cNvSpPr/>
          <p:nvPr/>
        </p:nvSpPr>
        <p:spPr>
          <a:xfrm>
            <a:off x="1554800" y="123375"/>
            <a:ext cx="6228300" cy="931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HPC Stack</a:t>
            </a:r>
            <a:endParaRPr sz="3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</p:txBody>
      </p:sp>
      <p:pic>
        <p:nvPicPr>
          <p:cNvPr id="550" name="Google Shape;550;p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66021" y="3190813"/>
            <a:ext cx="1409623" cy="609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51" name="Google Shape;551;p87"/>
          <p:cNvSpPr/>
          <p:nvPr/>
        </p:nvSpPr>
        <p:spPr>
          <a:xfrm>
            <a:off x="4775650" y="1960763"/>
            <a:ext cx="2172600" cy="102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Solver Layer</a:t>
            </a:r>
            <a:b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</a:br>
            <a:r>
              <a:rPr b="1" lang="en" sz="1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PETSc</a:t>
            </a:r>
            <a:b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</a:b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Handles nonlinear solves and linear algebra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pic>
        <p:nvPicPr>
          <p:cNvPr id="552" name="Google Shape;552;p8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71850" y="1356025"/>
            <a:ext cx="741884" cy="1023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53" name="Google Shape;553;p8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48250" y="2092465"/>
            <a:ext cx="2172600" cy="7598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88"/>
          <p:cNvSpPr/>
          <p:nvPr/>
        </p:nvSpPr>
        <p:spPr>
          <a:xfrm>
            <a:off x="4854800" y="1508325"/>
            <a:ext cx="3011100" cy="678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SLURM job arrays</a:t>
            </a:r>
            <a:b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</a:b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Structured multi-scenario execution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pic>
        <p:nvPicPr>
          <p:cNvPr id="559" name="Google Shape;559;p88" title="Znak_graficzny_AGH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4178" y="63100"/>
            <a:ext cx="609825" cy="609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60" name="Google Shape;560;p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0425" y="3175512"/>
            <a:ext cx="1661325" cy="16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88"/>
          <p:cNvSpPr/>
          <p:nvPr/>
        </p:nvSpPr>
        <p:spPr>
          <a:xfrm>
            <a:off x="126425" y="123375"/>
            <a:ext cx="930600" cy="412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KUKDM’26</a:t>
            </a:r>
            <a:br>
              <a:rPr lang="en" sz="9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</a:br>
            <a:r>
              <a:rPr lang="en" sz="9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•</a:t>
            </a:r>
            <a:br>
              <a:rPr lang="en" sz="9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</a:br>
            <a:r>
              <a:rPr lang="en" sz="5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IonTracks</a:t>
            </a:r>
            <a:endParaRPr sz="900">
              <a:solidFill>
                <a:schemeClr val="dk1"/>
              </a:solidFill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562" name="Google Shape;562;p88"/>
          <p:cNvSpPr/>
          <p:nvPr/>
        </p:nvSpPr>
        <p:spPr>
          <a:xfrm flipH="1">
            <a:off x="8698500" y="4822900"/>
            <a:ext cx="445500" cy="320700"/>
          </a:xfrm>
          <a:prstGeom prst="snip1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11</a:t>
            </a:r>
            <a:endParaRPr sz="1500"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563" name="Google Shape;563;p88"/>
          <p:cNvSpPr/>
          <p:nvPr/>
        </p:nvSpPr>
        <p:spPr>
          <a:xfrm>
            <a:off x="126425" y="1355925"/>
            <a:ext cx="3583500" cy="831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YAML-defined cases</a:t>
            </a:r>
            <a:endParaRPr sz="2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Configs define simulation cases allowing for  reproducible simulation setups</a:t>
            </a:r>
            <a:endParaRPr sz="2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</p:txBody>
      </p:sp>
      <p:sp>
        <p:nvSpPr>
          <p:cNvPr id="564" name="Google Shape;564;p88"/>
          <p:cNvSpPr/>
          <p:nvPr/>
        </p:nvSpPr>
        <p:spPr>
          <a:xfrm>
            <a:off x="2769100" y="2458875"/>
            <a:ext cx="3070200" cy="102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Conda</a:t>
            </a: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 </a:t>
            </a: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environments</a:t>
            </a:r>
            <a:b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</a:b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Consistent runtime across systems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sp>
        <p:nvSpPr>
          <p:cNvPr id="565" name="Google Shape;565;p88"/>
          <p:cNvSpPr/>
          <p:nvPr/>
        </p:nvSpPr>
        <p:spPr>
          <a:xfrm>
            <a:off x="126425" y="2984873"/>
            <a:ext cx="2353800" cy="74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MEMFS scratch</a:t>
            </a:r>
            <a:b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</a:b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Reliable high-frequency I/O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pic>
        <p:nvPicPr>
          <p:cNvPr id="566" name="Google Shape;566;p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3038" y="1508286"/>
            <a:ext cx="741875" cy="6789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67" name="Google Shape;567;p88"/>
          <p:cNvSpPr/>
          <p:nvPr/>
        </p:nvSpPr>
        <p:spPr>
          <a:xfrm>
            <a:off x="1309350" y="123375"/>
            <a:ext cx="6525300" cy="960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Reproducible Simulation Platform</a:t>
            </a:r>
            <a:endParaRPr sz="3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</p:txBody>
      </p:sp>
      <p:pic>
        <p:nvPicPr>
          <p:cNvPr id="568" name="Google Shape;568;p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17063" y="1306275"/>
            <a:ext cx="930600" cy="930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69" name="Google Shape;569;p8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5063" y="3894760"/>
            <a:ext cx="1976517" cy="831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70" name="Google Shape;570;p88"/>
          <p:cNvSpPr/>
          <p:nvPr/>
        </p:nvSpPr>
        <p:spPr>
          <a:xfrm>
            <a:off x="6081950" y="3633713"/>
            <a:ext cx="2721900" cy="74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Reproducibility</a:t>
            </a:r>
            <a:b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</a:b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Same config + env ⇒ same trends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9"/>
          <p:cNvSpPr/>
          <p:nvPr/>
        </p:nvSpPr>
        <p:spPr>
          <a:xfrm>
            <a:off x="258175" y="3929350"/>
            <a:ext cx="2844600" cy="102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Agreement with experiments</a:t>
            </a:r>
            <a:endParaRPr sz="2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Within expected range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sp>
        <p:nvSpPr>
          <p:cNvPr id="576" name="Google Shape;576;p89"/>
          <p:cNvSpPr/>
          <p:nvPr/>
        </p:nvSpPr>
        <p:spPr>
          <a:xfrm>
            <a:off x="258175" y="2601725"/>
            <a:ext cx="2844600" cy="102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Stable numerical </a:t>
            </a: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behavior</a:t>
            </a:r>
            <a:b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</a:b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Mesh refinement shows convergence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pic>
        <p:nvPicPr>
          <p:cNvPr id="577" name="Google Shape;577;p89" title="Znak_graficzny_AGH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4178" y="63100"/>
            <a:ext cx="609825" cy="609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78" name="Google Shape;578;p89" title="wykres_porownawczy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41825" y="1455725"/>
            <a:ext cx="5523300" cy="3315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79" name="Google Shape;579;p89"/>
          <p:cNvSpPr/>
          <p:nvPr/>
        </p:nvSpPr>
        <p:spPr>
          <a:xfrm>
            <a:off x="126425" y="123375"/>
            <a:ext cx="930600" cy="412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KUKDM’26</a:t>
            </a:r>
            <a:br>
              <a:rPr lang="en" sz="9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</a:br>
            <a:r>
              <a:rPr lang="en" sz="9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•</a:t>
            </a:r>
            <a:br>
              <a:rPr lang="en" sz="9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</a:br>
            <a:r>
              <a:rPr lang="en" sz="5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IonTracks</a:t>
            </a:r>
            <a:endParaRPr sz="900">
              <a:solidFill>
                <a:schemeClr val="dk1"/>
              </a:solidFill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580" name="Google Shape;580;p89"/>
          <p:cNvSpPr/>
          <p:nvPr/>
        </p:nvSpPr>
        <p:spPr>
          <a:xfrm>
            <a:off x="1284000" y="122625"/>
            <a:ext cx="6576000" cy="694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Results: Model Validation</a:t>
            </a:r>
            <a:endParaRPr sz="3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</p:txBody>
      </p:sp>
      <p:sp>
        <p:nvSpPr>
          <p:cNvPr id="581" name="Google Shape;581;p89"/>
          <p:cNvSpPr/>
          <p:nvPr/>
        </p:nvSpPr>
        <p:spPr>
          <a:xfrm flipH="1">
            <a:off x="8698500" y="4822900"/>
            <a:ext cx="445500" cy="320700"/>
          </a:xfrm>
          <a:prstGeom prst="snip1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12</a:t>
            </a:r>
            <a:endParaRPr sz="1500"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582" name="Google Shape;582;p89"/>
          <p:cNvSpPr/>
          <p:nvPr/>
        </p:nvSpPr>
        <p:spPr>
          <a:xfrm>
            <a:off x="258175" y="1081500"/>
            <a:ext cx="2844600" cy="1215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Consistent with Jaffé theory</a:t>
            </a:r>
            <a:b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</a:b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Recombination trends match expected behavior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90" title="Znak_graficzny_AGH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1105" y="0"/>
            <a:ext cx="1084325" cy="1084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88" name="Google Shape;588;p90"/>
          <p:cNvSpPr/>
          <p:nvPr/>
        </p:nvSpPr>
        <p:spPr>
          <a:xfrm>
            <a:off x="4219650" y="3816928"/>
            <a:ext cx="4769700" cy="1084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Thank you for your attention - questions are welcome!</a:t>
            </a:r>
            <a:endParaRPr sz="1500">
              <a:solidFill>
                <a:schemeClr val="dk1"/>
              </a:solidFill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pic>
        <p:nvPicPr>
          <p:cNvPr id="589" name="Google Shape;589;p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4937" y="1084325"/>
            <a:ext cx="4219651" cy="4219651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90"/>
          <p:cNvSpPr/>
          <p:nvPr/>
        </p:nvSpPr>
        <p:spPr>
          <a:xfrm>
            <a:off x="7615031" y="86319"/>
            <a:ext cx="1464300" cy="489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KUKDM’26</a:t>
            </a:r>
            <a:b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</a:br>
            <a: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•</a:t>
            </a:r>
            <a:b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</a:br>
            <a:r>
              <a:rPr lang="en" sz="8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IonTracks</a:t>
            </a:r>
            <a:endParaRPr sz="800">
              <a:solidFill>
                <a:schemeClr val="dk1"/>
              </a:solidFill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591" name="Google Shape;591;p90"/>
          <p:cNvSpPr/>
          <p:nvPr/>
        </p:nvSpPr>
        <p:spPr>
          <a:xfrm>
            <a:off x="2785425" y="118713"/>
            <a:ext cx="4659300" cy="846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Acknowledgements and Key References</a:t>
            </a:r>
            <a:endParaRPr sz="3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</p:txBody>
      </p:sp>
      <p:sp>
        <p:nvSpPr>
          <p:cNvPr id="592" name="Google Shape;592;p90"/>
          <p:cNvSpPr/>
          <p:nvPr/>
        </p:nvSpPr>
        <p:spPr>
          <a:xfrm flipH="1">
            <a:off x="8698500" y="4822900"/>
            <a:ext cx="445500" cy="320700"/>
          </a:xfrm>
          <a:prstGeom prst="snip1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13</a:t>
            </a:r>
            <a:endParaRPr sz="1500"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593" name="Google Shape;593;p90"/>
          <p:cNvSpPr/>
          <p:nvPr/>
        </p:nvSpPr>
        <p:spPr>
          <a:xfrm>
            <a:off x="214550" y="1229350"/>
            <a:ext cx="3620700" cy="116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Acknowledgements</a:t>
            </a:r>
            <a:endParaRPr sz="2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Code Pro SemiBold"/>
              <a:buChar char="●"/>
            </a:pP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Numerical experiments performed on </a:t>
            </a:r>
            <a:r>
              <a:rPr b="1" lang="en" sz="10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Ares </a:t>
            </a: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(ACC Cyfronet AGH, grant </a:t>
            </a:r>
            <a:r>
              <a:rPr b="1" lang="en" sz="10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plgccbmc14</a:t>
            </a: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)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Code Pro SemiBold"/>
              <a:buChar char="●"/>
            </a:pP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Supported by PLGrid infrastructure and collaborators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sp>
        <p:nvSpPr>
          <p:cNvPr id="594" name="Google Shape;594;p90"/>
          <p:cNvSpPr/>
          <p:nvPr/>
        </p:nvSpPr>
        <p:spPr>
          <a:xfrm>
            <a:off x="4219650" y="1882050"/>
            <a:ext cx="4769700" cy="1379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Validation Data (DCPT 2019)</a:t>
            </a:r>
            <a:endParaRPr sz="2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Code Pro SemiBold"/>
              <a:buChar char="●"/>
            </a:pP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Proton beam experiments at Danish Center for Particle Therapy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Code Pro SemiBold"/>
              <a:buChar char="●"/>
            </a:pP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Advanced Markus ionization chamber (2 mm gap)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Code Pro SemiBold"/>
              <a:buChar char="●"/>
            </a:pP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Energies: 70–244 MeV, voltages: 50–200 V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Code Pro SemiBold"/>
              <a:buChar char="●"/>
            </a:pP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Multi dose-rate conditions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sp>
        <p:nvSpPr>
          <p:cNvPr id="595" name="Google Shape;595;p90"/>
          <p:cNvSpPr/>
          <p:nvPr/>
        </p:nvSpPr>
        <p:spPr>
          <a:xfrm>
            <a:off x="214550" y="3890500"/>
            <a:ext cx="3620700" cy="1084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Key references</a:t>
            </a:r>
            <a:endParaRPr sz="2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Code Pro SemiBold"/>
              <a:buChar char="●"/>
            </a:pP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Jaffé (1913), Boag (1950)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Code Pro SemiBold"/>
              <a:buChar char="●"/>
            </a:pP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FLASH dosimetry literature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Code Pro SemiBold"/>
              <a:buChar char="●"/>
            </a:pP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FEniCSx / PETSc frameworks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662" y="743811"/>
            <a:ext cx="6992676" cy="365587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01" name="Google Shape;601;p91" title="Znak_graficzny_AGH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4178" y="63100"/>
            <a:ext cx="609825" cy="609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02" name="Google Shape;602;p91"/>
          <p:cNvSpPr/>
          <p:nvPr/>
        </p:nvSpPr>
        <p:spPr>
          <a:xfrm>
            <a:off x="126425" y="123375"/>
            <a:ext cx="930600" cy="412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KUKDM’26</a:t>
            </a:r>
            <a:br>
              <a:rPr lang="en" sz="9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</a:br>
            <a:r>
              <a:rPr lang="en" sz="9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•</a:t>
            </a:r>
            <a:br>
              <a:rPr lang="en" sz="9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</a:br>
            <a:r>
              <a:rPr lang="en" sz="5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IonTracks</a:t>
            </a:r>
            <a:endParaRPr sz="900">
              <a:solidFill>
                <a:schemeClr val="dk1"/>
              </a:solidFill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603" name="Google Shape;603;p91"/>
          <p:cNvSpPr/>
          <p:nvPr/>
        </p:nvSpPr>
        <p:spPr>
          <a:xfrm flipH="1">
            <a:off x="8698500" y="4822900"/>
            <a:ext cx="445500" cy="320700"/>
          </a:xfrm>
          <a:prstGeom prst="snip1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+</a:t>
            </a:r>
            <a:endParaRPr sz="1500"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79" title="Znak_graficzny_AGH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105" y="0"/>
            <a:ext cx="1084325" cy="1084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18" name="Google Shape;418;p79"/>
          <p:cNvSpPr/>
          <p:nvPr/>
        </p:nvSpPr>
        <p:spPr>
          <a:xfrm>
            <a:off x="7615031" y="86319"/>
            <a:ext cx="1464300" cy="489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KUKDM’26</a:t>
            </a:r>
            <a:b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</a:br>
            <a: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•</a:t>
            </a:r>
            <a:b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</a:br>
            <a:r>
              <a:rPr lang="en" sz="8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IonTracks</a:t>
            </a:r>
            <a:endParaRPr sz="800">
              <a:solidFill>
                <a:schemeClr val="dk1"/>
              </a:solidFill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419" name="Google Shape;419;p79"/>
          <p:cNvSpPr/>
          <p:nvPr/>
        </p:nvSpPr>
        <p:spPr>
          <a:xfrm flipH="1">
            <a:off x="8808300" y="4822900"/>
            <a:ext cx="335700" cy="320700"/>
          </a:xfrm>
          <a:prstGeom prst="snip1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2</a:t>
            </a:r>
            <a:endParaRPr sz="1500"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420" name="Google Shape;420;p79"/>
          <p:cNvSpPr/>
          <p:nvPr/>
        </p:nvSpPr>
        <p:spPr>
          <a:xfrm>
            <a:off x="271500" y="1894313"/>
            <a:ext cx="2010000" cy="102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10M+</a:t>
            </a:r>
            <a:endParaRPr sz="2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Patients</a:t>
            </a:r>
            <a:b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</a:b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Receive radiotherapy annually worldwide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sp>
        <p:nvSpPr>
          <p:cNvPr id="421" name="Google Shape;421;p79"/>
          <p:cNvSpPr/>
          <p:nvPr/>
        </p:nvSpPr>
        <p:spPr>
          <a:xfrm>
            <a:off x="2947950" y="86025"/>
            <a:ext cx="4486200" cy="998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Radiotherapy in cancer treatment</a:t>
            </a:r>
            <a:endParaRPr sz="3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</p:txBody>
      </p:sp>
      <p:sp>
        <p:nvSpPr>
          <p:cNvPr id="422" name="Google Shape;422;p79"/>
          <p:cNvSpPr/>
          <p:nvPr/>
        </p:nvSpPr>
        <p:spPr>
          <a:xfrm>
            <a:off x="271500" y="3900325"/>
            <a:ext cx="5403900" cy="1084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Issue</a:t>
            </a:r>
            <a:r>
              <a:rPr b="1" lang="en" sz="1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:</a:t>
            </a:r>
            <a:r>
              <a:rPr lang="en" sz="15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</a:t>
            </a:r>
            <a:r>
              <a:rPr lang="en" sz="15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Healthy cells are also affected by radiation </a:t>
            </a: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⇒</a:t>
            </a:r>
            <a:r>
              <a:rPr lang="en" sz="15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</a:t>
            </a:r>
            <a:r>
              <a:rPr b="1" lang="en" sz="1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risk of getting cancer from the therapy</a:t>
            </a:r>
            <a:endParaRPr sz="800">
              <a:solidFill>
                <a:schemeClr val="dk1"/>
              </a:solidFill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pic>
        <p:nvPicPr>
          <p:cNvPr id="423" name="Google Shape;423;p79"/>
          <p:cNvPicPr preferRelativeResize="0"/>
          <p:nvPr/>
        </p:nvPicPr>
        <p:blipFill rotWithShape="1">
          <a:blip r:embed="rId4">
            <a:alphaModFix/>
          </a:blip>
          <a:srcRect b="6437" l="0" r="0" t="10830"/>
          <a:stretch/>
        </p:blipFill>
        <p:spPr>
          <a:xfrm>
            <a:off x="5494800" y="1279816"/>
            <a:ext cx="3412325" cy="329960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95250">
              <a:srgbClr val="000000">
                <a:alpha val="50000"/>
              </a:srgbClr>
            </a:outerShdw>
          </a:effectLst>
        </p:spPr>
      </p:pic>
      <p:sp>
        <p:nvSpPr>
          <p:cNvPr id="424" name="Google Shape;424;p79"/>
          <p:cNvSpPr/>
          <p:nvPr/>
        </p:nvSpPr>
        <p:spPr>
          <a:xfrm>
            <a:off x="2562075" y="1894325"/>
            <a:ext cx="3113400" cy="102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High-Energy Ionising Radiation</a:t>
            </a:r>
            <a:b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</a:b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Destroys cancer cells by damaging DNA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80"/>
          <p:cNvSpPr/>
          <p:nvPr/>
        </p:nvSpPr>
        <p:spPr>
          <a:xfrm>
            <a:off x="271500" y="1106075"/>
            <a:ext cx="2067300" cy="102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&gt;</a:t>
            </a: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40</a:t>
            </a:r>
            <a:endParaRPr sz="2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Gray per second</a:t>
            </a:r>
            <a:b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</a:b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Ultra-high dose rate in FLASH</a:t>
            </a:r>
            <a:b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</a:b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pic>
        <p:nvPicPr>
          <p:cNvPr id="430" name="Google Shape;430;p80" title="Znak_graficzny_AGH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105" y="0"/>
            <a:ext cx="1084325" cy="1084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31" name="Google Shape;431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633503">
            <a:off x="3968209" y="1816268"/>
            <a:ext cx="3269732" cy="72015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</p:pic>
      <p:sp>
        <p:nvSpPr>
          <p:cNvPr id="432" name="Google Shape;432;p80"/>
          <p:cNvSpPr/>
          <p:nvPr/>
        </p:nvSpPr>
        <p:spPr>
          <a:xfrm>
            <a:off x="271500" y="3900300"/>
            <a:ext cx="5223300" cy="1084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Summary:</a:t>
            </a:r>
            <a:r>
              <a:rPr lang="en" sz="15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</a:t>
            </a:r>
            <a:r>
              <a:rPr b="1" lang="en" sz="1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FLASH</a:t>
            </a:r>
            <a:r>
              <a:rPr lang="en" sz="15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therapy aims to preserve tumor control while reducing normal-tissue damage</a:t>
            </a:r>
            <a:endParaRPr sz="800">
              <a:solidFill>
                <a:schemeClr val="dk1"/>
              </a:solidFill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433" name="Google Shape;433;p80"/>
          <p:cNvSpPr/>
          <p:nvPr/>
        </p:nvSpPr>
        <p:spPr>
          <a:xfrm>
            <a:off x="7615031" y="86319"/>
            <a:ext cx="1464300" cy="489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KUKDM’26</a:t>
            </a:r>
            <a:b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</a:br>
            <a: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•</a:t>
            </a:r>
            <a:b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</a:br>
            <a:r>
              <a:rPr lang="en" sz="8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IonTracks</a:t>
            </a:r>
            <a:endParaRPr sz="800">
              <a:solidFill>
                <a:schemeClr val="dk1"/>
              </a:solidFill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434" name="Google Shape;434;p80"/>
          <p:cNvSpPr/>
          <p:nvPr/>
        </p:nvSpPr>
        <p:spPr>
          <a:xfrm flipH="1">
            <a:off x="8808300" y="4822900"/>
            <a:ext cx="335700" cy="320700"/>
          </a:xfrm>
          <a:prstGeom prst="snip1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3</a:t>
            </a:r>
            <a:endParaRPr sz="1500"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435" name="Google Shape;435;p80"/>
          <p:cNvSpPr/>
          <p:nvPr/>
        </p:nvSpPr>
        <p:spPr>
          <a:xfrm>
            <a:off x="6400325" y="3900300"/>
            <a:ext cx="2225400" cy="1084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~50%</a:t>
            </a:r>
            <a:endParaRPr sz="2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Damage reduction </a:t>
            </a: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in healthy tissue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pic>
        <p:nvPicPr>
          <p:cNvPr id="436" name="Google Shape;436;p80"/>
          <p:cNvPicPr preferRelativeResize="0"/>
          <p:nvPr/>
        </p:nvPicPr>
        <p:blipFill rotWithShape="1">
          <a:blip r:embed="rId5">
            <a:alphaModFix/>
          </a:blip>
          <a:srcRect b="2544" l="0" r="0" t="0"/>
          <a:stretch/>
        </p:blipFill>
        <p:spPr>
          <a:xfrm>
            <a:off x="6325400" y="900513"/>
            <a:ext cx="2753925" cy="2842381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80"/>
          <p:cNvSpPr/>
          <p:nvPr/>
        </p:nvSpPr>
        <p:spPr>
          <a:xfrm>
            <a:off x="2496900" y="1106075"/>
            <a:ext cx="2067300" cy="102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~0.1</a:t>
            </a:r>
            <a:endParaRPr sz="2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Gray per second</a:t>
            </a:r>
            <a:b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</a:b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In conventional therapy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sp>
        <p:nvSpPr>
          <p:cNvPr id="438" name="Google Shape;438;p80"/>
          <p:cNvSpPr/>
          <p:nvPr/>
        </p:nvSpPr>
        <p:spPr>
          <a:xfrm>
            <a:off x="2947950" y="86025"/>
            <a:ext cx="4486200" cy="770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What is FLASH?</a:t>
            </a:r>
            <a:endParaRPr sz="3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</p:txBody>
      </p:sp>
      <p:sp>
        <p:nvSpPr>
          <p:cNvPr id="439" name="Google Shape;439;p80"/>
          <p:cNvSpPr/>
          <p:nvPr/>
        </p:nvSpPr>
        <p:spPr>
          <a:xfrm>
            <a:off x="271500" y="2129375"/>
            <a:ext cx="2067300" cy="38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&lt;1 s</a:t>
            </a:r>
            <a:endParaRPr b="1" sz="15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40" name="Google Shape;440;p80"/>
          <p:cNvSpPr/>
          <p:nvPr/>
        </p:nvSpPr>
        <p:spPr>
          <a:xfrm>
            <a:off x="2496900" y="2128350"/>
            <a:ext cx="2067300" cy="38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Can take minutes</a:t>
            </a:r>
            <a:endParaRPr b="1" sz="15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41" name="Google Shape;441;p80"/>
          <p:cNvSpPr/>
          <p:nvPr/>
        </p:nvSpPr>
        <p:spPr>
          <a:xfrm>
            <a:off x="271500" y="2696025"/>
            <a:ext cx="4292700" cy="102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~30–40 Gy total</a:t>
            </a:r>
            <a:endParaRPr sz="2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Delivered in fractions</a:t>
            </a:r>
            <a:b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</a:b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~2 Gy per day over weeks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81"/>
          <p:cNvSpPr/>
          <p:nvPr/>
        </p:nvSpPr>
        <p:spPr>
          <a:xfrm>
            <a:off x="271500" y="2651025"/>
            <a:ext cx="2225400" cy="102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Dosimetry</a:t>
            </a:r>
            <a:b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</a:b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Measurement of delivered radiation dose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sp>
        <p:nvSpPr>
          <p:cNvPr id="447" name="Google Shape;447;p81"/>
          <p:cNvSpPr/>
          <p:nvPr/>
        </p:nvSpPr>
        <p:spPr>
          <a:xfrm>
            <a:off x="2785425" y="1356025"/>
            <a:ext cx="2225400" cy="102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Underdose</a:t>
            </a:r>
            <a:b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</a:b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Insufficient dose reduces tumor control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pic>
        <p:nvPicPr>
          <p:cNvPr id="448" name="Google Shape;448;p81" title="Znak_graficzny_AGH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105" y="0"/>
            <a:ext cx="1084325" cy="1084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49" name="Google Shape;449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8700" y="1285864"/>
            <a:ext cx="2975499" cy="1995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8692" y="3415667"/>
            <a:ext cx="2975501" cy="13343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51" name="Google Shape;451;p81"/>
          <p:cNvSpPr/>
          <p:nvPr/>
        </p:nvSpPr>
        <p:spPr>
          <a:xfrm>
            <a:off x="7615031" y="86319"/>
            <a:ext cx="1464300" cy="489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KUKDM’26</a:t>
            </a:r>
            <a:b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</a:br>
            <a: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•</a:t>
            </a:r>
            <a:b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</a:br>
            <a:r>
              <a:rPr lang="en" sz="8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IonTracks</a:t>
            </a:r>
            <a:endParaRPr sz="800">
              <a:solidFill>
                <a:schemeClr val="dk1"/>
              </a:solidFill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452" name="Google Shape;452;p81"/>
          <p:cNvSpPr/>
          <p:nvPr/>
        </p:nvSpPr>
        <p:spPr>
          <a:xfrm>
            <a:off x="271500" y="4111625"/>
            <a:ext cx="5223300" cy="695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Takeaway: </a:t>
            </a:r>
            <a:r>
              <a:rPr lang="en" sz="15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Accurate dosimetry is a prerequisite for safe </a:t>
            </a:r>
            <a:r>
              <a:rPr b="1" lang="en" sz="1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FLASH </a:t>
            </a:r>
            <a:r>
              <a:rPr lang="en" sz="15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radiotherapy</a:t>
            </a:r>
            <a:endParaRPr b="1" sz="15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53" name="Google Shape;453;p81"/>
          <p:cNvSpPr/>
          <p:nvPr/>
        </p:nvSpPr>
        <p:spPr>
          <a:xfrm>
            <a:off x="6319950" y="4806725"/>
            <a:ext cx="2313000" cy="208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Advanced Markus Chamber Type 34045</a:t>
            </a:r>
            <a:endParaRPr b="1" sz="15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54" name="Google Shape;454;p81"/>
          <p:cNvSpPr/>
          <p:nvPr/>
        </p:nvSpPr>
        <p:spPr>
          <a:xfrm>
            <a:off x="2947950" y="86025"/>
            <a:ext cx="4211700" cy="998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Dosimetry</a:t>
            </a:r>
            <a:endParaRPr sz="3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</p:txBody>
      </p:sp>
      <p:sp>
        <p:nvSpPr>
          <p:cNvPr id="455" name="Google Shape;455;p81"/>
          <p:cNvSpPr/>
          <p:nvPr/>
        </p:nvSpPr>
        <p:spPr>
          <a:xfrm flipH="1">
            <a:off x="8808300" y="4822900"/>
            <a:ext cx="335700" cy="320700"/>
          </a:xfrm>
          <a:prstGeom prst="snip1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4</a:t>
            </a:r>
            <a:endParaRPr sz="1500"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456" name="Google Shape;456;p81"/>
          <p:cNvSpPr/>
          <p:nvPr/>
        </p:nvSpPr>
        <p:spPr>
          <a:xfrm>
            <a:off x="271500" y="1356025"/>
            <a:ext cx="2225400" cy="102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Overdose</a:t>
            </a:r>
            <a:b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</a:b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Excess dose increases damage to healthy tissue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sp>
        <p:nvSpPr>
          <p:cNvPr id="457" name="Google Shape;457;p81"/>
          <p:cNvSpPr/>
          <p:nvPr/>
        </p:nvSpPr>
        <p:spPr>
          <a:xfrm>
            <a:off x="2785425" y="2651025"/>
            <a:ext cx="2225400" cy="102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Ionization Chambers</a:t>
            </a:r>
            <a:b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</a:b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Standard detectors for dose measurement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sp>
        <p:nvSpPr>
          <p:cNvPr id="458" name="Google Shape;458;p81"/>
          <p:cNvSpPr/>
          <p:nvPr/>
        </p:nvSpPr>
        <p:spPr>
          <a:xfrm>
            <a:off x="2141400" y="1215675"/>
            <a:ext cx="952200" cy="208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Problems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sp>
        <p:nvSpPr>
          <p:cNvPr id="459" name="Google Shape;459;p81"/>
          <p:cNvSpPr/>
          <p:nvPr/>
        </p:nvSpPr>
        <p:spPr>
          <a:xfrm>
            <a:off x="2141400" y="2493875"/>
            <a:ext cx="952200" cy="208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Solutions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82" title="Znak_graficzny_AGH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4178" y="63100"/>
            <a:ext cx="609825" cy="609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65" name="Google Shape;465;p82"/>
          <p:cNvSpPr/>
          <p:nvPr/>
        </p:nvSpPr>
        <p:spPr>
          <a:xfrm>
            <a:off x="1457850" y="123375"/>
            <a:ext cx="6228300" cy="931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How does ionization chambers work?</a:t>
            </a:r>
            <a:endParaRPr sz="3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</p:txBody>
      </p:sp>
      <p:sp>
        <p:nvSpPr>
          <p:cNvPr id="466" name="Google Shape;466;p82"/>
          <p:cNvSpPr/>
          <p:nvPr/>
        </p:nvSpPr>
        <p:spPr>
          <a:xfrm>
            <a:off x="126425" y="123375"/>
            <a:ext cx="930600" cy="412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KUKDM’26</a:t>
            </a:r>
            <a:br>
              <a:rPr lang="en" sz="9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</a:br>
            <a:r>
              <a:rPr lang="en" sz="9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•</a:t>
            </a:r>
            <a:br>
              <a:rPr lang="en" sz="9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</a:br>
            <a:r>
              <a:rPr lang="en" sz="5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IonTracks</a:t>
            </a:r>
            <a:endParaRPr sz="900">
              <a:solidFill>
                <a:schemeClr val="dk1"/>
              </a:solidFill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467" name="Google Shape;467;p82"/>
          <p:cNvSpPr/>
          <p:nvPr/>
        </p:nvSpPr>
        <p:spPr>
          <a:xfrm flipH="1">
            <a:off x="8808300" y="4822900"/>
            <a:ext cx="335700" cy="320700"/>
          </a:xfrm>
          <a:prstGeom prst="snip1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5</a:t>
            </a:r>
            <a:endParaRPr sz="1500"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pic>
        <p:nvPicPr>
          <p:cNvPr id="468" name="Google Shape;468;p82" title="animation.gif"/>
          <p:cNvPicPr preferRelativeResize="0"/>
          <p:nvPr/>
        </p:nvPicPr>
        <p:blipFill rotWithShape="1">
          <a:blip r:embed="rId5">
            <a:alphaModFix/>
          </a:blip>
          <a:srcRect b="7266" l="27808" r="9925" t="4450"/>
          <a:stretch/>
        </p:blipFill>
        <p:spPr>
          <a:xfrm>
            <a:off x="4109100" y="1128450"/>
            <a:ext cx="5034902" cy="401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82" title="track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6500" y="1770053"/>
            <a:ext cx="2199350" cy="2205575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82"/>
          <p:cNvSpPr/>
          <p:nvPr/>
        </p:nvSpPr>
        <p:spPr>
          <a:xfrm>
            <a:off x="742875" y="4335250"/>
            <a:ext cx="18666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Radiation creates ion pairs by </a:t>
            </a: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ioniz</a:t>
            </a: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ing</a:t>
            </a: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the gas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sp>
        <p:nvSpPr>
          <p:cNvPr id="471" name="Google Shape;471;p82"/>
          <p:cNvSpPr/>
          <p:nvPr/>
        </p:nvSpPr>
        <p:spPr>
          <a:xfrm>
            <a:off x="3472350" y="4335250"/>
            <a:ext cx="21993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Electric field separates charges. Ions drift toward electrodes with opposite sign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cxnSp>
        <p:nvCxnSpPr>
          <p:cNvPr id="472" name="Google Shape;472;p82"/>
          <p:cNvCxnSpPr>
            <a:stCxn id="470" idx="3"/>
            <a:endCxn id="471" idx="1"/>
          </p:cNvCxnSpPr>
          <p:nvPr/>
        </p:nvCxnSpPr>
        <p:spPr>
          <a:xfrm>
            <a:off x="2609475" y="4685650"/>
            <a:ext cx="862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3" name="Google Shape;473;p82"/>
          <p:cNvSpPr/>
          <p:nvPr/>
        </p:nvSpPr>
        <p:spPr>
          <a:xfrm>
            <a:off x="6534525" y="4335250"/>
            <a:ext cx="18666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Collected charge ⇒ current. Measured current reflects dose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cxnSp>
        <p:nvCxnSpPr>
          <p:cNvPr id="474" name="Google Shape;474;p82"/>
          <p:cNvCxnSpPr>
            <a:stCxn id="471" idx="3"/>
            <a:endCxn id="473" idx="1"/>
          </p:cNvCxnSpPr>
          <p:nvPr/>
        </p:nvCxnSpPr>
        <p:spPr>
          <a:xfrm>
            <a:off x="5671650" y="4685650"/>
            <a:ext cx="862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83" title="Znak_graficzny_AGH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105" y="0"/>
            <a:ext cx="1084325" cy="1084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80" name="Google Shape;480;p83"/>
          <p:cNvSpPr/>
          <p:nvPr/>
        </p:nvSpPr>
        <p:spPr>
          <a:xfrm>
            <a:off x="7615031" y="86319"/>
            <a:ext cx="1464300" cy="489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KUKDM’26</a:t>
            </a:r>
            <a:b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</a:br>
            <a: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•</a:t>
            </a:r>
            <a:b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</a:br>
            <a:r>
              <a:rPr lang="en" sz="8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IonTracks</a:t>
            </a:r>
            <a:endParaRPr sz="800">
              <a:solidFill>
                <a:schemeClr val="dk1"/>
              </a:solidFill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481" name="Google Shape;481;p83"/>
          <p:cNvSpPr/>
          <p:nvPr/>
        </p:nvSpPr>
        <p:spPr>
          <a:xfrm>
            <a:off x="362500" y="4064725"/>
            <a:ext cx="2866800" cy="931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Signal loss</a:t>
            </a:r>
            <a:endParaRPr sz="2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Measured current is underestimated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sp>
        <p:nvSpPr>
          <p:cNvPr id="482" name="Google Shape;482;p83"/>
          <p:cNvSpPr/>
          <p:nvPr/>
        </p:nvSpPr>
        <p:spPr>
          <a:xfrm>
            <a:off x="362500" y="2630464"/>
            <a:ext cx="2866800" cy="1030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High ion density effect</a:t>
            </a:r>
            <a:endParaRPr sz="2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More ions </a:t>
            </a:r>
            <a:r>
              <a:rPr lang="en" sz="10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⇒</a:t>
            </a: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higher recombination probability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sp>
        <p:nvSpPr>
          <p:cNvPr id="483" name="Google Shape;483;p83"/>
          <p:cNvSpPr/>
          <p:nvPr/>
        </p:nvSpPr>
        <p:spPr>
          <a:xfrm>
            <a:off x="362500" y="1294902"/>
            <a:ext cx="2866800" cy="931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Ion recombination</a:t>
            </a:r>
            <a:endParaRPr sz="2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Opposite charges neutralize before collection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sp>
        <p:nvSpPr>
          <p:cNvPr id="484" name="Google Shape;484;p83"/>
          <p:cNvSpPr/>
          <p:nvPr/>
        </p:nvSpPr>
        <p:spPr>
          <a:xfrm>
            <a:off x="2785425" y="123375"/>
            <a:ext cx="4621200" cy="931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What is Ion Recombination?</a:t>
            </a:r>
            <a:endParaRPr sz="3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</p:txBody>
      </p:sp>
      <p:sp>
        <p:nvSpPr>
          <p:cNvPr id="485" name="Google Shape;485;p83"/>
          <p:cNvSpPr/>
          <p:nvPr/>
        </p:nvSpPr>
        <p:spPr>
          <a:xfrm flipH="1">
            <a:off x="8808300" y="4822900"/>
            <a:ext cx="335700" cy="320700"/>
          </a:xfrm>
          <a:prstGeom prst="snip1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6</a:t>
            </a:r>
            <a:endParaRPr sz="1500"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cxnSp>
        <p:nvCxnSpPr>
          <p:cNvPr id="486" name="Google Shape;486;p83"/>
          <p:cNvCxnSpPr>
            <a:stCxn id="483" idx="2"/>
            <a:endCxn id="482" idx="0"/>
          </p:cNvCxnSpPr>
          <p:nvPr/>
        </p:nvCxnSpPr>
        <p:spPr>
          <a:xfrm>
            <a:off x="1795900" y="2226702"/>
            <a:ext cx="0" cy="403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7" name="Google Shape;487;p83"/>
          <p:cNvCxnSpPr>
            <a:stCxn id="482" idx="2"/>
            <a:endCxn id="481" idx="0"/>
          </p:cNvCxnSpPr>
          <p:nvPr/>
        </p:nvCxnSpPr>
        <p:spPr>
          <a:xfrm>
            <a:off x="1795900" y="3660964"/>
            <a:ext cx="0" cy="403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8" name="Google Shape;488;p83"/>
          <p:cNvSpPr/>
          <p:nvPr/>
        </p:nvSpPr>
        <p:spPr>
          <a:xfrm>
            <a:off x="3602100" y="4386625"/>
            <a:ext cx="5206200" cy="609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Dose underestimation ⇒ overdose risk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cxnSp>
        <p:nvCxnSpPr>
          <p:cNvPr id="489" name="Google Shape;489;p83"/>
          <p:cNvCxnSpPr>
            <a:stCxn id="481" idx="3"/>
            <a:endCxn id="488" idx="1"/>
          </p:cNvCxnSpPr>
          <p:nvPr/>
        </p:nvCxnSpPr>
        <p:spPr>
          <a:xfrm>
            <a:off x="3229300" y="4530625"/>
            <a:ext cx="372900" cy="161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90" name="Google Shape;490;p83" title="POV_rekombinacja.png"/>
          <p:cNvPicPr preferRelativeResize="0"/>
          <p:nvPr/>
        </p:nvPicPr>
        <p:blipFill rotWithShape="1">
          <a:blip r:embed="rId4">
            <a:alphaModFix/>
          </a:blip>
          <a:srcRect b="17013" l="3670" r="6150" t="14662"/>
          <a:stretch/>
        </p:blipFill>
        <p:spPr>
          <a:xfrm>
            <a:off x="3377025" y="1294900"/>
            <a:ext cx="5483904" cy="2769874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84" title="Znak_graficzny_AGH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4178" y="63100"/>
            <a:ext cx="609825" cy="609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96" name="Google Shape;496;p84"/>
          <p:cNvSpPr/>
          <p:nvPr/>
        </p:nvSpPr>
        <p:spPr>
          <a:xfrm>
            <a:off x="126425" y="123375"/>
            <a:ext cx="930600" cy="412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KUKDM’26</a:t>
            </a:r>
            <a:br>
              <a:rPr lang="en" sz="9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</a:br>
            <a:r>
              <a:rPr lang="en" sz="9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•</a:t>
            </a:r>
            <a:br>
              <a:rPr lang="en" sz="9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</a:br>
            <a:r>
              <a:rPr lang="en" sz="5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IonTracks</a:t>
            </a:r>
            <a:endParaRPr sz="900">
              <a:solidFill>
                <a:schemeClr val="dk1"/>
              </a:solidFill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pic>
        <p:nvPicPr>
          <p:cNvPr id="497" name="Google Shape;497;p84"/>
          <p:cNvPicPr preferRelativeResize="0"/>
          <p:nvPr/>
        </p:nvPicPr>
        <p:blipFill rotWithShape="1">
          <a:blip r:embed="rId5">
            <a:alphaModFix/>
          </a:blip>
          <a:srcRect b="78358" l="0" r="0" t="0"/>
          <a:stretch/>
        </p:blipFill>
        <p:spPr>
          <a:xfrm rot="1527626">
            <a:off x="1909384" y="2239514"/>
            <a:ext cx="4565379" cy="1372219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98" name="Google Shape;498;p84"/>
          <p:cNvSpPr/>
          <p:nvPr/>
        </p:nvSpPr>
        <p:spPr>
          <a:xfrm>
            <a:off x="1428475" y="123375"/>
            <a:ext cx="6341100" cy="998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Analytical Models and why they fail in FLASH?</a:t>
            </a:r>
            <a:endParaRPr sz="3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</p:txBody>
      </p:sp>
      <p:sp>
        <p:nvSpPr>
          <p:cNvPr id="499" name="Google Shape;499;p84"/>
          <p:cNvSpPr/>
          <p:nvPr/>
        </p:nvSpPr>
        <p:spPr>
          <a:xfrm flipH="1">
            <a:off x="8808300" y="4822900"/>
            <a:ext cx="335700" cy="320700"/>
          </a:xfrm>
          <a:prstGeom prst="snip1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7</a:t>
            </a:r>
            <a:endParaRPr sz="1500"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500" name="Google Shape;500;p84"/>
          <p:cNvSpPr/>
          <p:nvPr/>
        </p:nvSpPr>
        <p:spPr>
          <a:xfrm>
            <a:off x="255175" y="1456325"/>
            <a:ext cx="2042400" cy="1215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Classical </a:t>
            </a: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Models</a:t>
            </a:r>
            <a:b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</a:b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Developed in the early 1900s for conventional dose rates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sp>
        <p:nvSpPr>
          <p:cNvPr id="501" name="Google Shape;501;p84"/>
          <p:cNvSpPr/>
          <p:nvPr/>
        </p:nvSpPr>
        <p:spPr>
          <a:xfrm>
            <a:off x="6289800" y="2815513"/>
            <a:ext cx="2337000" cy="1215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Nonlinear Recombination</a:t>
            </a:r>
            <a:b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</a:b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Depends on charge density</a:t>
            </a:r>
            <a:endParaRPr sz="2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</p:txBody>
      </p:sp>
      <p:sp>
        <p:nvSpPr>
          <p:cNvPr id="502" name="Google Shape;502;p84"/>
          <p:cNvSpPr/>
          <p:nvPr/>
        </p:nvSpPr>
        <p:spPr>
          <a:xfrm>
            <a:off x="6289800" y="1456313"/>
            <a:ext cx="2337000" cy="1215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Time-Scale </a:t>
            </a: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Mismatch</a:t>
            </a:r>
            <a:endParaRPr sz="2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UHDR beams challenge assumptions of classical theory</a:t>
            </a:r>
            <a:endParaRPr sz="2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</p:txBody>
      </p:sp>
      <p:sp>
        <p:nvSpPr>
          <p:cNvPr id="503" name="Google Shape;503;p84"/>
          <p:cNvSpPr/>
          <p:nvPr/>
        </p:nvSpPr>
        <p:spPr>
          <a:xfrm>
            <a:off x="255175" y="3310825"/>
            <a:ext cx="2042400" cy="1215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Simplifying Assumptions</a:t>
            </a:r>
            <a:b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</a:b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Uniform fields and low charge density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sp>
        <p:nvSpPr>
          <p:cNvPr id="504" name="Google Shape;504;p84"/>
          <p:cNvSpPr/>
          <p:nvPr/>
        </p:nvSpPr>
        <p:spPr>
          <a:xfrm>
            <a:off x="4572000" y="4174725"/>
            <a:ext cx="4054800" cy="777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Field &amp; Geometry Effects</a:t>
            </a:r>
            <a:b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</a:b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Non-uniform electric </a:t>
            </a: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fields</a:t>
            </a:r>
            <a:endParaRPr sz="2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</p:txBody>
      </p:sp>
      <p:cxnSp>
        <p:nvCxnSpPr>
          <p:cNvPr id="505" name="Google Shape;505;p84"/>
          <p:cNvCxnSpPr>
            <a:stCxn id="500" idx="2"/>
            <a:endCxn id="503" idx="0"/>
          </p:cNvCxnSpPr>
          <p:nvPr/>
        </p:nvCxnSpPr>
        <p:spPr>
          <a:xfrm>
            <a:off x="1276375" y="2671925"/>
            <a:ext cx="0" cy="639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35611">
            <a:off x="5587605" y="2240371"/>
            <a:ext cx="3428145" cy="2141952"/>
          </a:xfrm>
          <a:prstGeom prst="snip2SameRect">
            <a:avLst>
              <a:gd fmla="val 18747" name="adj1"/>
              <a:gd fmla="val 0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5400000" dist="19050">
              <a:srgbClr val="000000"/>
            </a:outerShdw>
          </a:effectLst>
        </p:spPr>
      </p:pic>
      <p:pic>
        <p:nvPicPr>
          <p:cNvPr id="511" name="Google Shape;511;p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16538">
            <a:off x="5372752" y="1199037"/>
            <a:ext cx="2975849" cy="108030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12" name="Google Shape;512;p85"/>
          <p:cNvSpPr/>
          <p:nvPr/>
        </p:nvSpPr>
        <p:spPr>
          <a:xfrm>
            <a:off x="2477550" y="2651225"/>
            <a:ext cx="2514000" cy="102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Field Changes with Charge</a:t>
            </a:r>
            <a:b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</a:b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High charge density distorts the field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sp>
        <p:nvSpPr>
          <p:cNvPr id="513" name="Google Shape;513;p85"/>
          <p:cNvSpPr/>
          <p:nvPr/>
        </p:nvSpPr>
        <p:spPr>
          <a:xfrm>
            <a:off x="117575" y="2651025"/>
            <a:ext cx="2225400" cy="102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3D FEM Geometry</a:t>
            </a:r>
            <a:b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</a:b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Real detector structure and boundaries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sp>
        <p:nvSpPr>
          <p:cNvPr id="514" name="Google Shape;514;p85"/>
          <p:cNvSpPr/>
          <p:nvPr/>
        </p:nvSpPr>
        <p:spPr>
          <a:xfrm>
            <a:off x="2766150" y="1356025"/>
            <a:ext cx="2225400" cy="102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Nonlinear Physics</a:t>
            </a:r>
            <a:b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</a:b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Recombination solved numerically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pic>
        <p:nvPicPr>
          <p:cNvPr id="515" name="Google Shape;515;p85" title="Znak_graficzny_AGH.svg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1105" y="0"/>
            <a:ext cx="1084325" cy="1084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16" name="Google Shape;516;p85"/>
          <p:cNvSpPr/>
          <p:nvPr/>
        </p:nvSpPr>
        <p:spPr>
          <a:xfrm>
            <a:off x="7615031" y="86319"/>
            <a:ext cx="1464300" cy="489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KUKDM’26</a:t>
            </a:r>
            <a:b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</a:br>
            <a: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•</a:t>
            </a:r>
            <a:b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</a:br>
            <a:r>
              <a:rPr lang="en" sz="8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IonTracks</a:t>
            </a:r>
            <a:endParaRPr sz="800">
              <a:solidFill>
                <a:schemeClr val="dk1"/>
              </a:solidFill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517" name="Google Shape;517;p85"/>
          <p:cNvSpPr/>
          <p:nvPr/>
        </p:nvSpPr>
        <p:spPr>
          <a:xfrm>
            <a:off x="117575" y="4127800"/>
            <a:ext cx="4874100" cy="695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Summary</a:t>
            </a:r>
            <a:r>
              <a:rPr b="1" lang="en" sz="1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: </a:t>
            </a:r>
            <a:r>
              <a:rPr lang="en" sz="15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PDE-based 3D FEM properly captures UHDR physics</a:t>
            </a:r>
            <a:endParaRPr b="1" sz="15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18" name="Google Shape;518;p85"/>
          <p:cNvSpPr/>
          <p:nvPr/>
        </p:nvSpPr>
        <p:spPr>
          <a:xfrm>
            <a:off x="2947950" y="86025"/>
            <a:ext cx="4211700" cy="998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Why coupled PDEs + 3D FEM?</a:t>
            </a:r>
            <a:endParaRPr sz="3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</p:txBody>
      </p:sp>
      <p:sp>
        <p:nvSpPr>
          <p:cNvPr id="519" name="Google Shape;519;p85"/>
          <p:cNvSpPr/>
          <p:nvPr/>
        </p:nvSpPr>
        <p:spPr>
          <a:xfrm flipH="1">
            <a:off x="8808300" y="4822900"/>
            <a:ext cx="335700" cy="320700"/>
          </a:xfrm>
          <a:prstGeom prst="snip1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8</a:t>
            </a:r>
            <a:endParaRPr sz="1500"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520" name="Google Shape;520;p85"/>
          <p:cNvSpPr/>
          <p:nvPr/>
        </p:nvSpPr>
        <p:spPr>
          <a:xfrm>
            <a:off x="117575" y="1356025"/>
            <a:ext cx="2514000" cy="102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Time-Dependent PDEs</a:t>
            </a:r>
            <a:b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</a:b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Resolve charge evolution from </a:t>
            </a:r>
            <a:r>
              <a:rPr i="1"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ns</a:t>
            </a: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 to </a:t>
            </a:r>
            <a:r>
              <a:rPr i="1"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ms</a:t>
            </a:r>
            <a:endParaRPr i="1"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pic>
        <p:nvPicPr>
          <p:cNvPr id="521" name="Google Shape;521;p85" title="ion_den.gif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26125" y="3641800"/>
            <a:ext cx="2067300" cy="1406700"/>
          </a:xfrm>
          <a:prstGeom prst="round1Rect">
            <a:avLst>
              <a:gd fmla="val 50000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86" title="Znak_graficzny_AGH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1105" y="0"/>
            <a:ext cx="1084325" cy="10843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27" name="Google Shape;527;p86"/>
          <p:cNvSpPr/>
          <p:nvPr/>
        </p:nvSpPr>
        <p:spPr>
          <a:xfrm>
            <a:off x="2785425" y="122750"/>
            <a:ext cx="4659300" cy="961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Computational Burden</a:t>
            </a:r>
            <a:endParaRPr sz="3000">
              <a:solidFill>
                <a:schemeClr val="dk1"/>
              </a:solidFill>
              <a:latin typeface="Source Code Pro Black"/>
              <a:ea typeface="Source Code Pro Black"/>
              <a:cs typeface="Source Code Pro Black"/>
              <a:sym typeface="Source Code Pro Black"/>
            </a:endParaRPr>
          </a:p>
        </p:txBody>
      </p:sp>
      <p:sp>
        <p:nvSpPr>
          <p:cNvPr id="528" name="Google Shape;528;p86"/>
          <p:cNvSpPr/>
          <p:nvPr/>
        </p:nvSpPr>
        <p:spPr>
          <a:xfrm>
            <a:off x="7615031" y="86319"/>
            <a:ext cx="1464300" cy="489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KUKDM’26</a:t>
            </a:r>
            <a:b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</a:br>
            <a: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•</a:t>
            </a:r>
            <a:br>
              <a:rPr lang="en" sz="12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</a:br>
            <a:r>
              <a:rPr lang="en" sz="800">
                <a:solidFill>
                  <a:schemeClr val="dk1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IonTracks</a:t>
            </a:r>
            <a:endParaRPr sz="800">
              <a:solidFill>
                <a:schemeClr val="dk1"/>
              </a:solidFill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529" name="Google Shape;529;p86"/>
          <p:cNvSpPr/>
          <p:nvPr/>
        </p:nvSpPr>
        <p:spPr>
          <a:xfrm flipH="1">
            <a:off x="8808300" y="4822900"/>
            <a:ext cx="335700" cy="320700"/>
          </a:xfrm>
          <a:prstGeom prst="snip1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9</a:t>
            </a:r>
            <a:endParaRPr sz="1500"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</p:txBody>
      </p:sp>
      <p:sp>
        <p:nvSpPr>
          <p:cNvPr id="530" name="Google Shape;530;p86"/>
          <p:cNvSpPr/>
          <p:nvPr/>
        </p:nvSpPr>
        <p:spPr>
          <a:xfrm>
            <a:off x="2477550" y="2651225"/>
            <a:ext cx="2514000" cy="102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Not One Run </a:t>
            </a: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-</a:t>
            </a: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 Many</a:t>
            </a:r>
            <a:b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</a:b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Full studies require large parameter scans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sp>
        <p:nvSpPr>
          <p:cNvPr id="531" name="Google Shape;531;p86"/>
          <p:cNvSpPr/>
          <p:nvPr/>
        </p:nvSpPr>
        <p:spPr>
          <a:xfrm>
            <a:off x="2766150" y="1356025"/>
            <a:ext cx="2225400" cy="102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Memory &amp; I/O</a:t>
            </a:r>
            <a:b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</a:b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~40 GB RAM per case &amp; MEMFS used for fast and stable scratch I/O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sp>
        <p:nvSpPr>
          <p:cNvPr id="532" name="Google Shape;532;p86"/>
          <p:cNvSpPr/>
          <p:nvPr/>
        </p:nvSpPr>
        <p:spPr>
          <a:xfrm>
            <a:off x="117575" y="4127800"/>
            <a:ext cx="4874100" cy="695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Takeaway: </a:t>
            </a:r>
            <a:r>
              <a:rPr lang="en" sz="15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FLASH studies require HPC-scale campaigns</a:t>
            </a:r>
            <a:endParaRPr b="1" sz="15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33" name="Google Shape;533;p86"/>
          <p:cNvSpPr/>
          <p:nvPr/>
        </p:nvSpPr>
        <p:spPr>
          <a:xfrm>
            <a:off x="117575" y="1356025"/>
            <a:ext cx="2514000" cy="102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Complex Physical Model</a:t>
            </a:r>
            <a:b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</a:b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Nonlinear, time-dependent, 3D problem ⇒ requires HPC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sp>
        <p:nvSpPr>
          <p:cNvPr id="534" name="Google Shape;534;p86"/>
          <p:cNvSpPr/>
          <p:nvPr/>
        </p:nvSpPr>
        <p:spPr>
          <a:xfrm>
            <a:off x="117575" y="2651025"/>
            <a:ext cx="2225400" cy="102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7188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Code Pro Black"/>
                <a:ea typeface="Source Code Pro Black"/>
                <a:cs typeface="Source Code Pro Black"/>
                <a:sym typeface="Source Code Pro Black"/>
              </a:rPr>
              <a:t>Runtime Scaling</a:t>
            </a:r>
            <a:b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</a:br>
            <a:r>
              <a:rPr lang="en" sz="1000">
                <a:solidFill>
                  <a:schemeClr val="dk1"/>
                </a:solidFill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~30 min to many hours per run on HPC</a:t>
            </a:r>
            <a:endParaRPr sz="1000">
              <a:solidFill>
                <a:schemeClr val="dk1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pic>
        <p:nvPicPr>
          <p:cNvPr id="535" name="Google Shape;535;p86"/>
          <p:cNvPicPr preferRelativeResize="0"/>
          <p:nvPr/>
        </p:nvPicPr>
        <p:blipFill rotWithShape="1">
          <a:blip r:embed="rId5">
            <a:alphaModFix/>
          </a:blip>
          <a:srcRect b="13510" l="0" r="0" t="0"/>
          <a:stretch/>
        </p:blipFill>
        <p:spPr>
          <a:xfrm>
            <a:off x="6582900" y="1936980"/>
            <a:ext cx="2225400" cy="2886000"/>
          </a:xfrm>
          <a:prstGeom prst="foldedCorner">
            <a:avLst>
              <a:gd fmla="val 23202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36" name="Google Shape;536;p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383133">
            <a:off x="5043575" y="1405201"/>
            <a:ext cx="2312374" cy="9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